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18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235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976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4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176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55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474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53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55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0101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D3077-1F4E-4F6B-BF03-6E4C5B1716EF}" type="datetimeFigureOut">
              <a:rPr lang="en-GB" smtClean="0"/>
              <a:t>09/12/2019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AA25E-354C-4AA4-86F9-9E68520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693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6661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ستایش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ستایش ستایش </a:t>
            </a:r>
            <a:endParaRPr lang="fa-IR" sz="8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تنها لایق توست 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771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قدوس قدوس قدوس </a:t>
            </a:r>
            <a:endParaRPr lang="en-GB" sz="8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پسر خدا 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721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5588838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8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پرشکوهی  پرجلالی 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شاه شاهان پر ساز قلبها را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8718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278642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با مسحت</a:t>
            </a: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اراده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ات </a:t>
            </a: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کلامت </a:t>
            </a:r>
            <a:endParaRPr lang="en-GB" sz="8000" b="1" dirty="0" smtClean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8000" b="1" dirty="0" smtClean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لبریز </a:t>
            </a:r>
            <a:r>
              <a:rPr lang="fa-IR" sz="8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کن ما را</a:t>
            </a:r>
            <a:endParaRPr lang="en-US" sz="8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04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982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Widescreen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2018-08-27T11:01:54Z</dcterms:created>
  <dcterms:modified xsi:type="dcterms:W3CDTF">2019-12-09T20:19:42Z</dcterms:modified>
</cp:coreProperties>
</file>