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18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23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97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24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17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2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556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47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53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55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10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D3077-1F4E-4F6B-BF03-6E4C5B1716EF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693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661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563231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80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ستایش </a:t>
            </a: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ستایش ستایش </a:t>
            </a:r>
            <a:endParaRPr lang="fa-IR" sz="8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تنها لایق توست </a:t>
            </a:r>
            <a:endParaRPr lang="en-US" sz="8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771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563231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قدوس قدوس قدوس </a:t>
            </a:r>
            <a:endParaRPr lang="en-GB" sz="8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پسر خدا </a:t>
            </a:r>
            <a:endParaRPr lang="en-US" sz="8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721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558883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پرشکوهی  پرجلالی </a:t>
            </a:r>
          </a:p>
          <a:p>
            <a:pPr algn="ctr" rtl="1">
              <a:lnSpc>
                <a:spcPct val="150000"/>
              </a:lnSpc>
            </a:pP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شاه شاهان پر ساز قلبها را</a:t>
            </a:r>
            <a:endParaRPr lang="en-US" sz="8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718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27864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مسحت</a:t>
            </a: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اراده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ات </a:t>
            </a: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کلامت </a:t>
            </a:r>
            <a:endParaRPr lang="en-GB" sz="80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لبریز </a:t>
            </a:r>
            <a:r>
              <a:rPr lang="fa-IR" sz="8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کن ما را</a:t>
            </a:r>
            <a:endParaRPr lang="en-US" sz="8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049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9820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29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2018-08-27T11:01:54Z</dcterms:created>
  <dcterms:modified xsi:type="dcterms:W3CDTF">2019-12-09T20:19:42Z</dcterms:modified>
</cp:coreProperties>
</file>