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0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6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7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5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5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5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7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23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8C59-8A96-4467-A5EF-7970F7594830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51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48C59-8A96-4467-A5EF-7970F7594830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7EFA-1A2E-43BD-AD2A-875BEE272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3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5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04780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sz="32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خداوند  تو  را  شـکر می گـویم</a:t>
            </a:r>
            <a:endParaRPr lang="en-GB" sz="63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1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rtl="1"/>
            <a:r>
              <a:rPr lang="fa-IR" sz="63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تــو  را  حــمـد  می گویم</a:t>
            </a:r>
            <a:endParaRPr lang="en-GB" sz="63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10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rtl="1"/>
            <a:r>
              <a:rPr lang="fa-IR" sz="63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ســپــاسـت  می گـویم </a:t>
            </a:r>
            <a:endParaRPr lang="en-GB" sz="63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endParaRPr lang="fa-IR" sz="10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ســردار  لــشـگر  آســمـان </a:t>
            </a:r>
            <a:endParaRPr lang="en-GB" sz="63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endParaRPr lang="fa-IR" sz="1000" b="1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ســردار  لــشــگر  آســمـان </a:t>
            </a:r>
            <a:endParaRPr lang="en-US" sz="63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-77215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2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27864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US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کلــمـه ی  خـدا  می آیــد</a:t>
            </a:r>
          </a:p>
          <a:p>
            <a:pPr algn="ctr" rtl="1"/>
            <a:endParaRPr lang="fa-IR" sz="1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کــه  خــدا  می آیــد</a:t>
            </a:r>
          </a:p>
          <a:p>
            <a:pPr algn="ctr" rtl="1"/>
            <a:endParaRPr lang="fa-IR" sz="1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شـاه شـاهـان  و  سَــــروَر</a:t>
            </a:r>
          </a:p>
          <a:p>
            <a:pPr algn="ctr" rtl="1"/>
            <a:endParaRPr lang="fa-IR" sz="1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ســردار  لــشــگر  آســمـان</a:t>
            </a:r>
          </a:p>
          <a:p>
            <a:pPr algn="ctr" rtl="1"/>
            <a:endParaRPr lang="fa-IR" sz="1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ســردار  لــشــگر  آســمـان</a:t>
            </a:r>
            <a:endParaRPr lang="en-US" sz="63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63231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مـسـیـحـا  پــادشــاه</a:t>
            </a:r>
          </a:p>
          <a:p>
            <a:pPr algn="ctr" rtl="1"/>
            <a:r>
              <a:rPr lang="fa-IR" sz="1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a-IR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تـویی  بـرتـر  از  تـمـام  دنـیـا</a:t>
            </a:r>
          </a:p>
          <a:p>
            <a:pPr algn="ctr" rtl="1"/>
            <a:endParaRPr lang="fa-IR" sz="1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مـسـیـحـا  تـویی  خــدا</a:t>
            </a:r>
          </a:p>
          <a:p>
            <a:pPr algn="ctr" rtl="1"/>
            <a:endParaRPr lang="fa-IR" sz="1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تـنـها  نجات  و  پـناه  جهـان</a:t>
            </a:r>
            <a:endParaRPr lang="en-US" sz="6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04780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US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ایـمـانـدار  لـبـاس  سـفـید  را</a:t>
            </a:r>
          </a:p>
          <a:p>
            <a:pPr algn="ctr" rtl="1"/>
            <a:endParaRPr lang="fa-IR" sz="1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تــو   بــر  تـنـت  بــدار</a:t>
            </a:r>
          </a:p>
          <a:p>
            <a:pPr algn="ctr" rtl="1"/>
            <a:endParaRPr lang="fa-IR" sz="1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کــه  خــدا  می آیــد</a:t>
            </a:r>
          </a:p>
          <a:p>
            <a:pPr algn="ctr" rtl="1"/>
            <a:endParaRPr lang="fa-IR" sz="1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ســردار  لــشــگـر  آســمـان </a:t>
            </a:r>
          </a:p>
          <a:p>
            <a:pPr algn="ctr" rtl="1"/>
            <a:endParaRPr lang="fa-IR" sz="1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ســردار  لــشــگـر  آســمـان </a:t>
            </a:r>
          </a:p>
        </p:txBody>
      </p:sp>
    </p:spTree>
    <p:extLst>
      <p:ext uri="{BB962C8B-B14F-4D97-AF65-F5344CB8AC3E}">
        <p14:creationId xmlns:p14="http://schemas.microsoft.com/office/powerpoint/2010/main" val="40386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04780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US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مـا  در نـام  عـیـسی  پـیروزیم</a:t>
            </a:r>
          </a:p>
          <a:p>
            <a:pPr algn="ctr" rtl="1"/>
            <a:endParaRPr lang="fa-IR" sz="1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بــا  خـدا  پـیـروزیم </a:t>
            </a:r>
          </a:p>
          <a:p>
            <a:pPr algn="ctr" rtl="1"/>
            <a:endParaRPr lang="fa-IR" sz="1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خـدای  مـا  پـیـروز  اسـت </a:t>
            </a:r>
          </a:p>
          <a:p>
            <a:pPr algn="ctr" rtl="1"/>
            <a:endParaRPr lang="fa-IR" sz="1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ســردار  لــشـگـر  آســمـان</a:t>
            </a:r>
          </a:p>
          <a:p>
            <a:pPr algn="ctr" rtl="1"/>
            <a:r>
              <a:rPr lang="fa-IR" sz="1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rtl="1"/>
            <a:r>
              <a:rPr lang="fa-IR" sz="6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ســردار  لــشـگـر  آســمـان</a:t>
            </a:r>
            <a:endParaRPr lang="en-US" sz="63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63231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مـسـیـحـا  پــادشــاه</a:t>
            </a:r>
          </a:p>
          <a:p>
            <a:pPr algn="ctr" rtl="1"/>
            <a:r>
              <a:rPr lang="fa-IR" sz="1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a-IR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تـویی  بـرتـر  از  تـمـام  دنـیـا</a:t>
            </a:r>
          </a:p>
          <a:p>
            <a:pPr algn="ctr" rtl="1"/>
            <a:endParaRPr lang="fa-IR" sz="1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مـسـیـحـا  تـویی  خــدا</a:t>
            </a:r>
          </a:p>
          <a:p>
            <a:pPr algn="ctr" rtl="1"/>
            <a:endParaRPr lang="fa-IR" sz="1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تـنـها  نجات  و  پـناه  جهـان</a:t>
            </a:r>
            <a:endParaRPr lang="en-US" sz="6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115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</cp:lastModifiedBy>
  <cp:revision>8</cp:revision>
  <dcterms:created xsi:type="dcterms:W3CDTF">2018-08-21T23:17:00Z</dcterms:created>
  <dcterms:modified xsi:type="dcterms:W3CDTF">2019-12-09T17:54:06Z</dcterms:modified>
</cp:coreProperties>
</file>