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676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6405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6266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9999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9009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325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2583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3759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3119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999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050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31D2B-E35A-4D7E-A87E-D7C367B3DA5C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80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120032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US" sz="7200" b="1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085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63231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8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روح القدس مرا لمس نما</a:t>
            </a:r>
          </a:p>
          <a:p>
            <a:pPr algn="ctr" rtl="1"/>
            <a:endParaRPr lang="fa-IR" sz="16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روح القدس مرا لمس نما</a:t>
            </a:r>
          </a:p>
          <a:p>
            <a:pPr algn="ctr" rtl="1"/>
            <a:endParaRPr lang="fa-IR" sz="1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ریزد بر قلبم روحش از سما</a:t>
            </a:r>
          </a:p>
          <a:p>
            <a:pPr algn="ctr" rtl="1"/>
            <a:endParaRPr lang="fa-IR" sz="16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تا وارث مسح گردد کلیسا</a:t>
            </a:r>
            <a:endParaRPr lang="en-US" sz="6600" b="1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160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27809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80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ریزد بر قـلـبم روحـش از سَـما</a:t>
            </a:r>
          </a:p>
          <a:p>
            <a:pPr algn="ctr" rtl="1"/>
            <a:endParaRPr lang="fa-IR" sz="60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مـقـدس گـردد ایـنـک کـلـیـسا</a:t>
            </a:r>
            <a:endParaRPr lang="en-US" sz="6600" b="1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19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04753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66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القدس ریزد</a:t>
            </a:r>
          </a:p>
          <a:p>
            <a:pPr algn="ctr" rtl="1"/>
            <a:endParaRPr lang="fa-IR" sz="20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القدس ریزد</a:t>
            </a:r>
          </a:p>
          <a:p>
            <a:pPr algn="ctr" rtl="1"/>
            <a:endParaRPr lang="fa-IR" sz="20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بر روح و بر جانم</a:t>
            </a:r>
            <a:endParaRPr lang="en-US" sz="7200" b="1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416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07858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4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5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چون نسیم زِ کوهساران</a:t>
            </a:r>
          </a:p>
          <a:p>
            <a:pPr algn="ctr" rtl="1"/>
            <a:endParaRPr lang="fa-IR" sz="5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وزد روحش بر ما</a:t>
            </a:r>
          </a:p>
          <a:p>
            <a:pPr algn="ctr" rtl="1"/>
            <a:endParaRPr lang="fa-IR" sz="5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5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هـمـچـون بـاران بـهـاری</a:t>
            </a:r>
          </a:p>
          <a:p>
            <a:pPr algn="ctr" rtl="1"/>
            <a:endParaRPr lang="fa-IR" sz="5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ریزد روحش بر ما</a:t>
            </a:r>
          </a:p>
          <a:p>
            <a:pPr algn="ctr" rtl="1"/>
            <a:endParaRPr lang="fa-IR" sz="5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5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هـمـچـون آتـش  مـشتعـل</a:t>
            </a:r>
          </a:p>
          <a:p>
            <a:pPr algn="ctr" rtl="1"/>
            <a:endParaRPr lang="fa-IR" sz="5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گرم نماید قلبم را ، گرم نماید قلبم را</a:t>
            </a:r>
            <a:endParaRPr lang="en-US" sz="5600" b="1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154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04753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66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القدس ریزد</a:t>
            </a:r>
          </a:p>
          <a:p>
            <a:pPr algn="ctr" rtl="1"/>
            <a:endParaRPr lang="fa-IR" sz="20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القدس ریزد</a:t>
            </a:r>
          </a:p>
          <a:p>
            <a:pPr algn="ctr" rtl="1"/>
            <a:endParaRPr lang="fa-IR" sz="20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بر روح و بر جانم</a:t>
            </a:r>
            <a:endParaRPr lang="en-US" sz="7200" b="1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435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120032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US" sz="7200" b="1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217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84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3</cp:revision>
  <dcterms:created xsi:type="dcterms:W3CDTF">2019-12-09T14:50:10Z</dcterms:created>
  <dcterms:modified xsi:type="dcterms:W3CDTF">2019-12-09T16:50:32Z</dcterms:modified>
</cp:coreProperties>
</file>