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84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57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32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66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82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809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70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18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07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15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7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EA49-CD85-4A66-83FA-6B43CF35D48D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45A9-46F0-47AD-AD45-85E68E4E3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92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46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8598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روح خدا</a:t>
            </a:r>
          </a:p>
          <a:p>
            <a:pPr algn="ctr" rtl="1"/>
            <a:endParaRPr lang="fa-IR" sz="1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محبوب ما</a:t>
            </a:r>
          </a:p>
          <a:p>
            <a:pPr algn="ctr" rtl="1"/>
            <a:r>
              <a:rPr lang="fa-IR" sz="1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تسلی در جهان</a:t>
            </a:r>
          </a:p>
          <a:p>
            <a:pPr algn="ctr" rtl="1"/>
            <a:endParaRPr lang="fa-IR" sz="1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کردی محبت را عیان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8779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54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تو برترین</a:t>
            </a:r>
          </a:p>
          <a:p>
            <a:pPr algn="ctr" rtl="1"/>
            <a:endParaRPr lang="fa-IR" sz="3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یار منی روی زمین ۲</a:t>
            </a:r>
          </a:p>
        </p:txBody>
      </p:sp>
    </p:spTree>
    <p:extLst>
      <p:ext uri="{BB962C8B-B14F-4D97-AF65-F5344CB8AC3E}">
        <p14:creationId xmlns:p14="http://schemas.microsoft.com/office/powerpoint/2010/main" val="424626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8598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روح خدا</a:t>
            </a:r>
          </a:p>
          <a:p>
            <a:pPr algn="ctr" rtl="1"/>
            <a:endParaRPr lang="fa-IR" sz="1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محبوب ما</a:t>
            </a:r>
          </a:p>
          <a:p>
            <a:pPr algn="ctr" rtl="1"/>
            <a:r>
              <a:rPr lang="fa-IR" sz="1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تسلی در جهان</a:t>
            </a:r>
          </a:p>
          <a:p>
            <a:pPr algn="ctr" rtl="1"/>
            <a:endParaRPr lang="fa-IR" sz="1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کردی محبت را عیان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2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8779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54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تو برترین</a:t>
            </a:r>
          </a:p>
          <a:p>
            <a:pPr algn="ctr" rtl="1"/>
            <a:endParaRPr lang="fa-IR" sz="3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یار منی روی زمین ۲</a:t>
            </a:r>
          </a:p>
        </p:txBody>
      </p:sp>
    </p:spTree>
    <p:extLst>
      <p:ext uri="{BB962C8B-B14F-4D97-AF65-F5344CB8AC3E}">
        <p14:creationId xmlns:p14="http://schemas.microsoft.com/office/powerpoint/2010/main" val="1207390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98598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روحی که دادی شادیـم</a:t>
            </a:r>
          </a:p>
          <a:p>
            <a:pPr algn="ctr" rtl="1"/>
            <a:endParaRPr lang="fa-IR" sz="1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درد و بند آزادیـم</a:t>
            </a:r>
          </a:p>
          <a:p>
            <a:pPr algn="ctr" rtl="1"/>
            <a:r>
              <a:rPr lang="fa-IR" sz="1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3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هستی من</a:t>
            </a:r>
          </a:p>
          <a:p>
            <a:pPr algn="ctr" rtl="1"/>
            <a:endParaRPr lang="fa-IR" sz="10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شوق من مستی من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8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38779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54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cap="none" spc="0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تو برترین</a:t>
            </a:r>
          </a:p>
          <a:p>
            <a:pPr algn="ctr" rtl="1"/>
            <a:endParaRPr lang="fa-IR" sz="3200" b="1" cap="none" spc="0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8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یار منی روی زمین ۲</a:t>
            </a:r>
          </a:p>
        </p:txBody>
      </p:sp>
    </p:spTree>
    <p:extLst>
      <p:ext uri="{BB962C8B-B14F-4D97-AF65-F5344CB8AC3E}">
        <p14:creationId xmlns:p14="http://schemas.microsoft.com/office/powerpoint/2010/main" val="111943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08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2019-12-09T12:41:27Z</dcterms:created>
  <dcterms:modified xsi:type="dcterms:W3CDTF">2019-12-09T12:41:40Z</dcterms:modified>
</cp:coreProperties>
</file>