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71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96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70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07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41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29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580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55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076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57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99E5-F4B1-437D-A1AD-DD0DD23E1D1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405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B99E5-F4B1-437D-A1AD-DD0DD23E1D10}" type="datetimeFigureOut">
              <a:rPr lang="de-DE" smtClean="0"/>
              <a:t>05.12.2019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EC410-AFF1-4DD9-989B-232A3F4E05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34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350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06319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6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پسر خدا تو شایسته ای</a:t>
            </a:r>
          </a:p>
          <a:p>
            <a:pPr algn="r" rtl="1"/>
            <a:r>
              <a:rPr lang="fa-IR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72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حمدت سرایم </a:t>
            </a:r>
          </a:p>
          <a:p>
            <a:pPr algn="r" rtl="1"/>
            <a:endParaRPr lang="fa-IR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بر زمین و آسمان</a:t>
            </a:r>
          </a:p>
          <a:p>
            <a:pPr algn="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72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160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7119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6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عیسی عجیب و بی همتا</a:t>
            </a:r>
          </a:p>
          <a:p>
            <a:pPr algn="r" rtl="1"/>
            <a:r>
              <a:rPr lang="fa-IR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72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ظاهر نمود فیض خود را </a:t>
            </a:r>
          </a:p>
          <a:p>
            <a:pPr algn="r" rtl="1"/>
            <a:endParaRPr lang="fa-IR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ستایمت تنها تو را </a:t>
            </a:r>
          </a:p>
          <a:p>
            <a:pPr algn="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ای عیسی    ۲</a:t>
            </a:r>
          </a:p>
          <a:p>
            <a:pPr algn="r" rtl="1"/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72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66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94008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36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58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خداوندم با قوت تو را پرستم</a:t>
            </a:r>
          </a:p>
          <a:p>
            <a:pPr algn="r" rtl="1"/>
            <a:r>
              <a:rPr lang="fa-IR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72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خداوندم با روحت تو را پرستم</a:t>
            </a:r>
          </a:p>
          <a:p>
            <a:pPr algn="r" rtl="1"/>
            <a:endParaRPr lang="fa-IR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خداوند تا ابد با قلبم تو را پرستم</a:t>
            </a:r>
          </a:p>
          <a:p>
            <a:pPr algn="r" rtl="1"/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خداوندم با جانم تو را پرستم</a:t>
            </a:r>
            <a:r>
              <a:rPr lang="fa-IR" sz="58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58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35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00164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8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حضور تو ، زانو زنم</a:t>
            </a:r>
            <a:endParaRPr lang="fa-IR" sz="58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72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قلب و روحم را تقدیم می نمایم</a:t>
            </a:r>
          </a:p>
          <a:p>
            <a:pPr algn="r" rtl="1"/>
            <a:endParaRPr lang="fa-IR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در </a:t>
            </a: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حضور تو ، زانو زنم</a:t>
            </a:r>
            <a:endParaRPr lang="fa-IR" sz="5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سرودی نو بهرت می سرایم</a:t>
            </a:r>
            <a:endParaRPr lang="en-US" sz="58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136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1818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105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2019-12-05T17:25:05Z</dcterms:created>
  <dcterms:modified xsi:type="dcterms:W3CDTF">2019-12-05T17:28:24Z</dcterms:modified>
</cp:coreProperties>
</file>