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2" d="100"/>
          <a:sy n="62" d="100"/>
        </p:scale>
        <p:origin x="64" y="2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54716-EA79-48FB-8B56-9CA7DB09E201}" type="datetimeFigureOut">
              <a:rPr lang="de-DE" smtClean="0"/>
              <a:t>03.12.2019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0B1A9-2104-4671-B8D3-02FF9A224DD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624208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54716-EA79-48FB-8B56-9CA7DB09E201}" type="datetimeFigureOut">
              <a:rPr lang="de-DE" smtClean="0"/>
              <a:t>03.12.2019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0B1A9-2104-4671-B8D3-02FF9A224DD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355021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54716-EA79-48FB-8B56-9CA7DB09E201}" type="datetimeFigureOut">
              <a:rPr lang="de-DE" smtClean="0"/>
              <a:t>03.12.2019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0B1A9-2104-4671-B8D3-02FF9A224DD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147553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54716-EA79-48FB-8B56-9CA7DB09E201}" type="datetimeFigureOut">
              <a:rPr lang="de-DE" smtClean="0"/>
              <a:t>03.12.2019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0B1A9-2104-4671-B8D3-02FF9A224DD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35047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54716-EA79-48FB-8B56-9CA7DB09E201}" type="datetimeFigureOut">
              <a:rPr lang="de-DE" smtClean="0"/>
              <a:t>03.12.2019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0B1A9-2104-4671-B8D3-02FF9A224DD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107083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54716-EA79-48FB-8B56-9CA7DB09E201}" type="datetimeFigureOut">
              <a:rPr lang="de-DE" smtClean="0"/>
              <a:t>03.12.2019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0B1A9-2104-4671-B8D3-02FF9A224DD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5812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54716-EA79-48FB-8B56-9CA7DB09E201}" type="datetimeFigureOut">
              <a:rPr lang="de-DE" smtClean="0"/>
              <a:t>03.12.2019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0B1A9-2104-4671-B8D3-02FF9A224DD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764956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54716-EA79-48FB-8B56-9CA7DB09E201}" type="datetimeFigureOut">
              <a:rPr lang="de-DE" smtClean="0"/>
              <a:t>03.12.2019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0B1A9-2104-4671-B8D3-02FF9A224DD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493770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54716-EA79-48FB-8B56-9CA7DB09E201}" type="datetimeFigureOut">
              <a:rPr lang="de-DE" smtClean="0"/>
              <a:t>03.12.2019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0B1A9-2104-4671-B8D3-02FF9A224DD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887528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54716-EA79-48FB-8B56-9CA7DB09E201}" type="datetimeFigureOut">
              <a:rPr lang="de-DE" smtClean="0"/>
              <a:t>03.12.2019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0B1A9-2104-4671-B8D3-02FF9A224DD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575682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54716-EA79-48FB-8B56-9CA7DB09E201}" type="datetimeFigureOut">
              <a:rPr lang="de-DE" smtClean="0"/>
              <a:t>03.12.2019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0B1A9-2104-4671-B8D3-02FF9A224DD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056276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454716-EA79-48FB-8B56-9CA7DB09E201}" type="datetimeFigureOut">
              <a:rPr lang="de-DE" smtClean="0"/>
              <a:t>03.12.2019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40B1A9-2104-4671-B8D3-02FF9A224DD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627402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863398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116415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0"/>
            <a:ext cx="12192000" cy="4154984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r" rtl="1">
              <a:lnSpc>
                <a:spcPct val="150000"/>
              </a:lnSpc>
            </a:pPr>
            <a:endParaRPr lang="fa-IR" sz="4000" b="1" dirty="0" smtClean="0">
              <a:ln w="0">
                <a:solidFill>
                  <a:schemeClr val="tx1"/>
                </a:solidFill>
              </a:ln>
              <a:effectLst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fa-IR" sz="6000" b="1" dirty="0" smtClean="0">
                <a:ln w="0">
                  <a:solidFill>
                    <a:schemeClr val="tx1"/>
                  </a:solidFill>
                </a:ln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fa-IR" sz="6600" b="1" dirty="0" smtClean="0">
                <a:ln w="0">
                  <a:solidFill>
                    <a:schemeClr val="tx1"/>
                  </a:solidFill>
                </a:ln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تو می جنگی جنگ هایم را </a:t>
            </a:r>
            <a:endParaRPr lang="fa-IR" sz="6000" b="1" dirty="0" smtClean="0">
              <a:ln w="0">
                <a:solidFill>
                  <a:schemeClr val="tx1"/>
                </a:solidFill>
              </a:ln>
              <a:effectLst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fa-IR" sz="6000" b="1" cap="none" spc="0" dirty="0" smtClean="0">
                <a:ln w="0">
                  <a:solidFill>
                    <a:schemeClr val="tx1"/>
                  </a:solidFill>
                </a:ln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fa-IR" sz="6600" b="1" cap="none" spc="0" dirty="0" smtClean="0">
                <a:ln w="0">
                  <a:solidFill>
                    <a:schemeClr val="tx1"/>
                  </a:solidFill>
                </a:ln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تو می بندی راهِ دشمنانم را</a:t>
            </a:r>
            <a:endParaRPr lang="en-US" sz="6000" b="1" cap="none" spc="0" dirty="0">
              <a:ln w="0">
                <a:solidFill>
                  <a:schemeClr val="tx1"/>
                </a:solidFill>
              </a:ln>
              <a:effectLst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10246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0"/>
            <a:ext cx="12192000" cy="4062651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r" rtl="1">
              <a:lnSpc>
                <a:spcPct val="150000"/>
              </a:lnSpc>
            </a:pPr>
            <a:endParaRPr lang="fa-IR" sz="4000" b="1" dirty="0" smtClean="0">
              <a:ln w="0">
                <a:solidFill>
                  <a:schemeClr val="tx1"/>
                </a:solidFill>
              </a:ln>
              <a:effectLst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fa-IR" sz="6000" b="1" dirty="0" smtClean="0">
                <a:ln w="0">
                  <a:solidFill>
                    <a:schemeClr val="tx1"/>
                  </a:solidFill>
                </a:ln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fa-IR" sz="6600" b="1" dirty="0" smtClean="0">
                <a:ln w="0">
                  <a:solidFill>
                    <a:schemeClr val="tx1"/>
                  </a:solidFill>
                </a:ln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نمی ترسم حتی اگر </a:t>
            </a:r>
            <a:endParaRPr lang="fa-IR" sz="6000" b="1" dirty="0" smtClean="0">
              <a:ln w="0">
                <a:solidFill>
                  <a:schemeClr val="tx1"/>
                </a:solidFill>
              </a:ln>
              <a:effectLst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fa-IR" sz="6000" b="1" cap="none" spc="0" dirty="0" smtClean="0">
                <a:ln w="0">
                  <a:solidFill>
                    <a:schemeClr val="tx1"/>
                  </a:solidFill>
                </a:ln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fa-IR" sz="6600" b="1" cap="none" spc="0" dirty="0" smtClean="0">
                <a:ln w="0">
                  <a:solidFill>
                    <a:schemeClr val="tx1"/>
                  </a:solidFill>
                </a:ln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لشگرها به دورم اردو زنند</a:t>
            </a:r>
            <a:endParaRPr lang="en-US" sz="6000" b="1" cap="none" spc="0" dirty="0">
              <a:ln w="0">
                <a:solidFill>
                  <a:schemeClr val="tx1"/>
                </a:solidFill>
              </a:ln>
              <a:effectLst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75154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0"/>
            <a:ext cx="12192000" cy="4847481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r" rtl="1">
              <a:lnSpc>
                <a:spcPct val="150000"/>
              </a:lnSpc>
            </a:pPr>
            <a:endParaRPr lang="fa-IR" sz="100" b="1" dirty="0" smtClean="0">
              <a:ln w="0">
                <a:solidFill>
                  <a:schemeClr val="tx1"/>
                </a:solidFill>
              </a:ln>
              <a:effectLst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endParaRPr lang="fa-IR" sz="100" b="1" dirty="0" smtClean="0">
              <a:ln w="0">
                <a:solidFill>
                  <a:schemeClr val="tx1"/>
                </a:solidFill>
              </a:ln>
              <a:effectLst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fa-IR" sz="6000" b="1" dirty="0" smtClean="0">
                <a:ln w="0">
                  <a:solidFill>
                    <a:schemeClr val="tx1"/>
                  </a:solidFill>
                </a:ln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fa-IR" sz="6600" b="1" dirty="0" smtClean="0">
                <a:ln w="0">
                  <a:solidFill>
                    <a:schemeClr val="tx1"/>
                  </a:solidFill>
                </a:ln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نام توست سلاحم</a:t>
            </a:r>
            <a:endParaRPr lang="fa-IR" sz="6000" b="1" dirty="0" smtClean="0">
              <a:ln w="0">
                <a:solidFill>
                  <a:schemeClr val="tx1"/>
                </a:solidFill>
              </a:ln>
              <a:effectLst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fa-IR" sz="6000" b="1" cap="none" spc="0" dirty="0" smtClean="0">
                <a:ln w="0">
                  <a:solidFill>
                    <a:schemeClr val="tx1"/>
                  </a:solidFill>
                </a:ln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fa-IR" sz="6600" b="1" cap="none" spc="0" dirty="0" smtClean="0">
                <a:ln w="0">
                  <a:solidFill>
                    <a:schemeClr val="tx1"/>
                  </a:solidFill>
                </a:ln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نام توست پناهم</a:t>
            </a:r>
          </a:p>
          <a:p>
            <a:pPr algn="r" rtl="1">
              <a:lnSpc>
                <a:spcPct val="150000"/>
              </a:lnSpc>
            </a:pPr>
            <a:r>
              <a:rPr lang="fa-IR" sz="6600" b="1" dirty="0">
                <a:ln w="0">
                  <a:solidFill>
                    <a:schemeClr val="tx1"/>
                  </a:solidFill>
                </a:ln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a-IR" sz="6600" b="1" dirty="0" smtClean="0">
                <a:ln w="0">
                  <a:solidFill>
                    <a:schemeClr val="tx1"/>
                  </a:solidFill>
                </a:ln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آری نام توست برجی مستحکم</a:t>
            </a:r>
            <a:endParaRPr lang="en-US" sz="6000" b="1" cap="none" spc="0" dirty="0">
              <a:ln w="0">
                <a:solidFill>
                  <a:schemeClr val="tx1"/>
                </a:solidFill>
              </a:ln>
              <a:effectLst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40975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0"/>
            <a:ext cx="12192000" cy="4154984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r" rtl="1">
              <a:lnSpc>
                <a:spcPct val="150000"/>
              </a:lnSpc>
            </a:pPr>
            <a:endParaRPr lang="fa-IR" sz="4000" b="1" dirty="0" smtClean="0">
              <a:ln w="0">
                <a:solidFill>
                  <a:schemeClr val="tx1"/>
                </a:solidFill>
              </a:ln>
              <a:effectLst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fa-IR" sz="6000" b="1" dirty="0" smtClean="0">
                <a:ln w="0">
                  <a:solidFill>
                    <a:schemeClr val="tx1"/>
                  </a:solidFill>
                </a:ln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fa-IR" sz="6600" b="1" dirty="0" smtClean="0">
                <a:ln w="0">
                  <a:solidFill>
                    <a:schemeClr val="tx1"/>
                  </a:solidFill>
                </a:ln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تو می جنگی جنگ هایم را </a:t>
            </a:r>
            <a:endParaRPr lang="fa-IR" sz="6000" b="1" dirty="0" smtClean="0">
              <a:ln w="0">
                <a:solidFill>
                  <a:schemeClr val="tx1"/>
                </a:solidFill>
              </a:ln>
              <a:effectLst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fa-IR" sz="6000" b="1" cap="none" spc="0" dirty="0" smtClean="0">
                <a:ln w="0">
                  <a:solidFill>
                    <a:schemeClr val="tx1"/>
                  </a:solidFill>
                </a:ln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fa-IR" sz="6600" b="1" cap="none" spc="0" dirty="0" smtClean="0">
                <a:ln w="0">
                  <a:solidFill>
                    <a:schemeClr val="tx1"/>
                  </a:solidFill>
                </a:ln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تو می بندی راهِ دشمنانم را</a:t>
            </a:r>
            <a:endParaRPr lang="en-US" sz="6000" b="1" cap="none" spc="0" dirty="0">
              <a:ln w="0">
                <a:solidFill>
                  <a:schemeClr val="tx1"/>
                </a:solidFill>
              </a:ln>
              <a:effectLst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40655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0"/>
            <a:ext cx="12192000" cy="4062651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r" rtl="1">
              <a:lnSpc>
                <a:spcPct val="150000"/>
              </a:lnSpc>
            </a:pPr>
            <a:endParaRPr lang="fa-IR" sz="4000" b="1" dirty="0" smtClean="0">
              <a:ln w="0">
                <a:solidFill>
                  <a:schemeClr val="tx1"/>
                </a:solidFill>
              </a:ln>
              <a:effectLst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fa-IR" sz="6000" b="1" dirty="0" smtClean="0">
                <a:ln w="0">
                  <a:solidFill>
                    <a:schemeClr val="tx1"/>
                  </a:solidFill>
                </a:ln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fa-IR" sz="6600" b="1" dirty="0" smtClean="0">
                <a:ln w="0">
                  <a:solidFill>
                    <a:schemeClr val="tx1"/>
                  </a:solidFill>
                </a:ln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نمی ترسم حتی اگر </a:t>
            </a:r>
            <a:endParaRPr lang="fa-IR" sz="6000" b="1" dirty="0" smtClean="0">
              <a:ln w="0">
                <a:solidFill>
                  <a:schemeClr val="tx1"/>
                </a:solidFill>
              </a:ln>
              <a:effectLst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fa-IR" sz="6000" b="1" cap="none" spc="0" dirty="0" smtClean="0">
                <a:ln w="0">
                  <a:solidFill>
                    <a:schemeClr val="tx1"/>
                  </a:solidFill>
                </a:ln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fa-IR" sz="6600" b="1" cap="none" spc="0" dirty="0" smtClean="0">
                <a:ln w="0">
                  <a:solidFill>
                    <a:schemeClr val="tx1"/>
                  </a:solidFill>
                </a:ln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لشگرها به دورم اردو زنند</a:t>
            </a:r>
            <a:endParaRPr lang="en-US" sz="6000" b="1" cap="none" spc="0" dirty="0">
              <a:ln w="0">
                <a:solidFill>
                  <a:schemeClr val="tx1"/>
                </a:solidFill>
              </a:ln>
              <a:effectLst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06926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0"/>
            <a:ext cx="12192000" cy="4847481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r" rtl="1">
              <a:lnSpc>
                <a:spcPct val="150000"/>
              </a:lnSpc>
            </a:pPr>
            <a:endParaRPr lang="fa-IR" sz="100" b="1" dirty="0" smtClean="0">
              <a:ln w="0">
                <a:solidFill>
                  <a:schemeClr val="tx1"/>
                </a:solidFill>
              </a:ln>
              <a:effectLst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endParaRPr lang="fa-IR" sz="100" b="1" dirty="0" smtClean="0">
              <a:ln w="0">
                <a:solidFill>
                  <a:schemeClr val="tx1"/>
                </a:solidFill>
              </a:ln>
              <a:effectLst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fa-IR" sz="6000" b="1" dirty="0" smtClean="0">
                <a:ln w="0">
                  <a:solidFill>
                    <a:schemeClr val="tx1"/>
                  </a:solidFill>
                </a:ln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fa-IR" sz="6600" b="1" dirty="0" smtClean="0">
                <a:ln w="0">
                  <a:solidFill>
                    <a:schemeClr val="tx1"/>
                  </a:solidFill>
                </a:ln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نام توست سلاحم</a:t>
            </a:r>
            <a:endParaRPr lang="fa-IR" sz="6000" b="1" dirty="0" smtClean="0">
              <a:ln w="0">
                <a:solidFill>
                  <a:schemeClr val="tx1"/>
                </a:solidFill>
              </a:ln>
              <a:effectLst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fa-IR" sz="6000" b="1" cap="none" spc="0" dirty="0" smtClean="0">
                <a:ln w="0">
                  <a:solidFill>
                    <a:schemeClr val="tx1"/>
                  </a:solidFill>
                </a:ln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fa-IR" sz="6600" b="1" cap="none" spc="0" dirty="0" smtClean="0">
                <a:ln w="0">
                  <a:solidFill>
                    <a:schemeClr val="tx1"/>
                  </a:solidFill>
                </a:ln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نام توست پناهم</a:t>
            </a:r>
          </a:p>
          <a:p>
            <a:pPr algn="r" rtl="1">
              <a:lnSpc>
                <a:spcPct val="150000"/>
              </a:lnSpc>
            </a:pPr>
            <a:r>
              <a:rPr lang="fa-IR" sz="6600" b="1" dirty="0">
                <a:ln w="0">
                  <a:solidFill>
                    <a:schemeClr val="tx1"/>
                  </a:solidFill>
                </a:ln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a-IR" sz="6600" b="1" dirty="0" smtClean="0">
                <a:ln w="0">
                  <a:solidFill>
                    <a:schemeClr val="tx1"/>
                  </a:solidFill>
                </a:ln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آری نام توست برجی مستحکم</a:t>
            </a:r>
            <a:endParaRPr lang="en-US" sz="6000" b="1" cap="none" spc="0" dirty="0">
              <a:ln w="0">
                <a:solidFill>
                  <a:schemeClr val="tx1"/>
                </a:solidFill>
              </a:ln>
              <a:effectLst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55398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0"/>
            <a:ext cx="12192000" cy="4847481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r" rtl="1">
              <a:lnSpc>
                <a:spcPct val="150000"/>
              </a:lnSpc>
            </a:pPr>
            <a:endParaRPr lang="fa-IR" sz="100" b="1" dirty="0" smtClean="0">
              <a:ln w="0">
                <a:solidFill>
                  <a:schemeClr val="tx1"/>
                </a:solidFill>
              </a:ln>
              <a:effectLst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endParaRPr lang="fa-IR" sz="100" b="1" dirty="0" smtClean="0">
              <a:ln w="0">
                <a:solidFill>
                  <a:schemeClr val="tx1"/>
                </a:solidFill>
              </a:ln>
              <a:effectLst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endParaRPr lang="fa-IR" sz="100" b="1" dirty="0">
              <a:ln w="0">
                <a:solidFill>
                  <a:schemeClr val="tx1"/>
                </a:solidFill>
              </a:ln>
              <a:effectLst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endParaRPr lang="fa-IR" sz="100" b="1" dirty="0" smtClean="0">
              <a:ln w="0">
                <a:solidFill>
                  <a:schemeClr val="tx1"/>
                </a:solidFill>
              </a:ln>
              <a:effectLst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endParaRPr lang="fa-IR" sz="100" b="1" dirty="0">
              <a:ln w="0">
                <a:solidFill>
                  <a:schemeClr val="tx1"/>
                </a:solidFill>
              </a:ln>
              <a:effectLst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endParaRPr lang="fa-IR" sz="100" b="1" dirty="0" smtClean="0">
              <a:ln w="0">
                <a:solidFill>
                  <a:schemeClr val="tx1"/>
                </a:solidFill>
              </a:ln>
              <a:effectLst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fa-IR" sz="6000" b="1" dirty="0" smtClean="0">
                <a:ln w="0">
                  <a:solidFill>
                    <a:schemeClr val="tx1"/>
                  </a:solidFill>
                </a:ln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fa-IR" sz="6600" b="1" dirty="0" smtClean="0">
                <a:ln w="0">
                  <a:solidFill>
                    <a:schemeClr val="tx1"/>
                  </a:solidFill>
                </a:ln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نام توست برترین نام در دنیا</a:t>
            </a:r>
            <a:endParaRPr lang="fa-IR" sz="6000" b="1" dirty="0" smtClean="0">
              <a:ln w="0">
                <a:solidFill>
                  <a:schemeClr val="tx1"/>
                </a:solidFill>
              </a:ln>
              <a:effectLst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fa-IR" sz="6000" b="1" cap="none" spc="0" dirty="0" smtClean="0">
                <a:ln w="0">
                  <a:solidFill>
                    <a:schemeClr val="tx1"/>
                  </a:solidFill>
                </a:ln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fa-IR" sz="6600" b="1" cap="none" spc="0" dirty="0" smtClean="0">
                <a:ln w="0">
                  <a:solidFill>
                    <a:schemeClr val="tx1"/>
                  </a:solidFill>
                </a:ln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نجات من در نام توست</a:t>
            </a:r>
          </a:p>
          <a:p>
            <a:pPr algn="r" rtl="1">
              <a:lnSpc>
                <a:spcPct val="150000"/>
              </a:lnSpc>
            </a:pPr>
            <a:r>
              <a:rPr lang="fa-IR" sz="6600" b="1" dirty="0">
                <a:ln w="0">
                  <a:solidFill>
                    <a:schemeClr val="tx1"/>
                  </a:solidFill>
                </a:ln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a-IR" sz="6600" b="1" dirty="0" smtClean="0">
                <a:ln w="0">
                  <a:solidFill>
                    <a:schemeClr val="tx1"/>
                  </a:solidFill>
                </a:ln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عــیــســی</a:t>
            </a:r>
            <a:endParaRPr lang="en-US" sz="6000" b="1" cap="none" spc="0" dirty="0">
              <a:ln w="0">
                <a:solidFill>
                  <a:schemeClr val="tx1"/>
                </a:solidFill>
              </a:ln>
              <a:effectLst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11433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0"/>
            <a:ext cx="12192000" cy="4847481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r" rtl="1">
              <a:lnSpc>
                <a:spcPct val="150000"/>
              </a:lnSpc>
            </a:pPr>
            <a:endParaRPr lang="fa-IR" sz="100" b="1" dirty="0" smtClean="0">
              <a:ln w="0">
                <a:solidFill>
                  <a:schemeClr val="tx1"/>
                </a:solidFill>
              </a:ln>
              <a:effectLst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endParaRPr lang="fa-IR" sz="100" b="1" dirty="0" smtClean="0">
              <a:ln w="0">
                <a:solidFill>
                  <a:schemeClr val="tx1"/>
                </a:solidFill>
              </a:ln>
              <a:effectLst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fa-IR" sz="6000" b="1" dirty="0" smtClean="0">
                <a:ln w="0">
                  <a:solidFill>
                    <a:schemeClr val="tx1"/>
                  </a:solidFill>
                </a:ln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fa-IR" sz="6600" b="1" dirty="0" smtClean="0">
                <a:ln w="0">
                  <a:solidFill>
                    <a:schemeClr val="tx1"/>
                  </a:solidFill>
                </a:ln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نام توست سلاحم</a:t>
            </a:r>
            <a:endParaRPr lang="fa-IR" sz="6000" b="1" dirty="0" smtClean="0">
              <a:ln w="0">
                <a:solidFill>
                  <a:schemeClr val="tx1"/>
                </a:solidFill>
              </a:ln>
              <a:effectLst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fa-IR" sz="6000" b="1" cap="none" spc="0" dirty="0" smtClean="0">
                <a:ln w="0">
                  <a:solidFill>
                    <a:schemeClr val="tx1"/>
                  </a:solidFill>
                </a:ln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fa-IR" sz="6600" b="1" cap="none" spc="0" dirty="0" smtClean="0">
                <a:ln w="0">
                  <a:solidFill>
                    <a:schemeClr val="tx1"/>
                  </a:solidFill>
                </a:ln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نام توست پناهم</a:t>
            </a:r>
          </a:p>
          <a:p>
            <a:pPr algn="r" rtl="1">
              <a:lnSpc>
                <a:spcPct val="150000"/>
              </a:lnSpc>
            </a:pPr>
            <a:r>
              <a:rPr lang="fa-IR" sz="6600" b="1" dirty="0">
                <a:ln w="0">
                  <a:solidFill>
                    <a:schemeClr val="tx1"/>
                  </a:solidFill>
                </a:ln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a-IR" sz="6600" b="1" dirty="0" smtClean="0">
                <a:ln w="0">
                  <a:solidFill>
                    <a:schemeClr val="tx1"/>
                  </a:solidFill>
                </a:ln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آری نام توست برجی مستحکم</a:t>
            </a:r>
            <a:endParaRPr lang="en-US" sz="6000" b="1" cap="none" spc="0" dirty="0">
              <a:ln w="0">
                <a:solidFill>
                  <a:schemeClr val="tx1"/>
                </a:solidFill>
              </a:ln>
              <a:effectLst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85638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107</Words>
  <Application>Microsoft Office PowerPoint</Application>
  <PresentationFormat>Widescreen</PresentationFormat>
  <Paragraphs>36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</dc:creator>
  <cp:lastModifiedBy>Niloofar</cp:lastModifiedBy>
  <cp:revision>2</cp:revision>
  <dcterms:created xsi:type="dcterms:W3CDTF">2019-12-03T13:13:12Z</dcterms:created>
  <dcterms:modified xsi:type="dcterms:W3CDTF">2019-12-03T13:14:46Z</dcterms:modified>
</cp:coreProperties>
</file>