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3C97-A932-44F5-88CE-9AD0E2AC9CE7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553-30C0-43FF-9CDC-DE8A97573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32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3C97-A932-44F5-88CE-9AD0E2AC9CE7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553-30C0-43FF-9CDC-DE8A97573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805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3C97-A932-44F5-88CE-9AD0E2AC9CE7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553-30C0-43FF-9CDC-DE8A97573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909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3C97-A932-44F5-88CE-9AD0E2AC9CE7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553-30C0-43FF-9CDC-DE8A97573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961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3C97-A932-44F5-88CE-9AD0E2AC9CE7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553-30C0-43FF-9CDC-DE8A97573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513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3C97-A932-44F5-88CE-9AD0E2AC9CE7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553-30C0-43FF-9CDC-DE8A97573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210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3C97-A932-44F5-88CE-9AD0E2AC9CE7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553-30C0-43FF-9CDC-DE8A97573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260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3C97-A932-44F5-88CE-9AD0E2AC9CE7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553-30C0-43FF-9CDC-DE8A97573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41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3C97-A932-44F5-88CE-9AD0E2AC9CE7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553-30C0-43FF-9CDC-DE8A97573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575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3C97-A932-44F5-88CE-9AD0E2AC9CE7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553-30C0-43FF-9CDC-DE8A97573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733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3C97-A932-44F5-88CE-9AD0E2AC9CE7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F553-30C0-43FF-9CDC-DE8A97573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28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63C97-A932-44F5-88CE-9AD0E2AC9CE7}" type="datetimeFigureOut">
              <a:rPr lang="de-DE" smtClean="0"/>
              <a:t>02.12.2019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BF553-30C0-43FF-9CDC-DE8A97573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64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40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1863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GB" sz="3600" b="1" cap="none" spc="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0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0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محبت خدا در صلیب عیسی</a:t>
            </a:r>
            <a:endParaRPr lang="en-GB" sz="6000" b="1" cap="none" spc="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400" b="1" cap="none" spc="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بهر ما شد عیان</a:t>
            </a:r>
            <a:endParaRPr lang="en-GB" sz="60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4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0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0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مهر وِی در جهان</a:t>
            </a:r>
            <a:endParaRPr lang="en-GB" sz="6000" b="1" cap="none" spc="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400" b="1" cap="none" spc="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وقتی او را فدا کرد</a:t>
            </a:r>
            <a:endParaRPr lang="en-GB" sz="60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4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0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0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 بهرم بمـیـرد</a:t>
            </a:r>
            <a:endParaRPr lang="en-US" sz="60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000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4784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GB" sz="5400" b="1" cap="none" spc="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0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0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 بر نامش</a:t>
            </a:r>
            <a:endParaRPr lang="en-GB" sz="6000" b="1" cap="none" spc="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400" b="1" cap="none" spc="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برای فیضش </a:t>
            </a:r>
            <a:endParaRPr lang="en-GB" sz="60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4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59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59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آنقدر دوست داشت جهان را</a:t>
            </a:r>
            <a:endParaRPr lang="en-GB" sz="5900" b="1" cap="none" spc="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400" b="1" cap="none" spc="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که بخشید فرزندش</a:t>
            </a:r>
            <a:endParaRPr lang="en-GB" sz="60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4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341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90931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GB" sz="3600" b="1" cap="none" spc="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0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59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 روی جلجتا </a:t>
            </a:r>
            <a:r>
              <a:rPr lang="fa-IR" sz="59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وقتی او ندا کرد</a:t>
            </a:r>
            <a:endParaRPr lang="en-GB" sz="59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4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0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0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همه چیز تمام شد </a:t>
            </a: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نجاتم تضمین شد</a:t>
            </a:r>
            <a:endParaRPr lang="en-GB" sz="60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4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0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0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نقشه ی الهی اش</a:t>
            </a:r>
          </a:p>
          <a:p>
            <a:pPr algn="r" rtl="1"/>
            <a:endParaRPr lang="fa-IR" sz="1400" b="1" cap="none" spc="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0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وجودم مُهر شد</a:t>
            </a:r>
            <a:endParaRPr lang="en-US" sz="6000" b="1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887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54784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en-GB" sz="5400" b="1" cap="none" spc="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0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0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 بر نامش</a:t>
            </a:r>
            <a:endParaRPr lang="en-GB" sz="6000" b="1" cap="none" spc="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400" b="1" cap="none" spc="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برای فیضش </a:t>
            </a:r>
            <a:endParaRPr lang="en-GB" sz="60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4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59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59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آنقدر دوست داشت جهان را</a:t>
            </a:r>
            <a:endParaRPr lang="en-GB" sz="5900" b="1" cap="none" spc="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400" b="1" cap="none" spc="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GB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که بخشید فرزندش</a:t>
            </a:r>
            <a:endParaRPr lang="en-GB" sz="60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14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139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349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87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2019-12-02T21:11:30Z</dcterms:created>
  <dcterms:modified xsi:type="dcterms:W3CDTF">2019-12-02T21:14:36Z</dcterms:modified>
</cp:coreProperties>
</file>