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7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51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843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89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4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077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20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6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1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72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3E86F-D705-49EC-A6EE-ED2EAB25CB27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43CA-E405-4220-A37D-277ED42171F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5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67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39599" cy="327782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 حضورت  آمده ام 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سیراب  ساز  وجودم  را  تشنه ام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39599" cy="3189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قلب  و  جانم  مشتاق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لبریز  ساز  وجودم  را  خالی ام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291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39599" cy="3189335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نیاز  من  حضور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 که  پاک  شوم  با  آتش  روحت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187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39599" cy="332398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نیاز  من  قوت  توست</a:t>
            </a:r>
          </a:p>
          <a:p>
            <a:pPr algn="ct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تا  که  آرامی  یابم  در  حضورت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874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702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2019-10-22T13:19:48Z</dcterms:created>
  <dcterms:modified xsi:type="dcterms:W3CDTF">2019-10-22T13:37:29Z</dcterms:modified>
</cp:coreProperties>
</file>