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64" r:id="rId6"/>
    <p:sldId id="260" r:id="rId7"/>
    <p:sldId id="265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18F2-C085-4352-A067-3C14A1A9F981}" type="datetimeFigureOut">
              <a:rPr lang="de-DE" smtClean="0"/>
              <a:t>13.11.2019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30B4-9B00-4D39-8B1F-84FC28DC652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631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18F2-C085-4352-A067-3C14A1A9F981}" type="datetimeFigureOut">
              <a:rPr lang="de-DE" smtClean="0"/>
              <a:t>13.11.2019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30B4-9B00-4D39-8B1F-84FC28DC652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7226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18F2-C085-4352-A067-3C14A1A9F981}" type="datetimeFigureOut">
              <a:rPr lang="de-DE" smtClean="0"/>
              <a:t>13.11.2019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30B4-9B00-4D39-8B1F-84FC28DC652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5062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18F2-C085-4352-A067-3C14A1A9F981}" type="datetimeFigureOut">
              <a:rPr lang="de-DE" smtClean="0"/>
              <a:t>13.11.2019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30B4-9B00-4D39-8B1F-84FC28DC652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0056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18F2-C085-4352-A067-3C14A1A9F981}" type="datetimeFigureOut">
              <a:rPr lang="de-DE" smtClean="0"/>
              <a:t>13.11.2019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30B4-9B00-4D39-8B1F-84FC28DC652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1993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18F2-C085-4352-A067-3C14A1A9F981}" type="datetimeFigureOut">
              <a:rPr lang="de-DE" smtClean="0"/>
              <a:t>13.11.2019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30B4-9B00-4D39-8B1F-84FC28DC652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7084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18F2-C085-4352-A067-3C14A1A9F981}" type="datetimeFigureOut">
              <a:rPr lang="de-DE" smtClean="0"/>
              <a:t>13.11.2019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30B4-9B00-4D39-8B1F-84FC28DC652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4394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18F2-C085-4352-A067-3C14A1A9F981}" type="datetimeFigureOut">
              <a:rPr lang="de-DE" smtClean="0"/>
              <a:t>13.11.2019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30B4-9B00-4D39-8B1F-84FC28DC652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0780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18F2-C085-4352-A067-3C14A1A9F981}" type="datetimeFigureOut">
              <a:rPr lang="de-DE" smtClean="0"/>
              <a:t>13.11.2019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30B4-9B00-4D39-8B1F-84FC28DC652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084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18F2-C085-4352-A067-3C14A1A9F981}" type="datetimeFigureOut">
              <a:rPr lang="de-DE" smtClean="0"/>
              <a:t>13.11.2019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30B4-9B00-4D39-8B1F-84FC28DC652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9940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18F2-C085-4352-A067-3C14A1A9F981}" type="datetimeFigureOut">
              <a:rPr lang="de-DE" smtClean="0"/>
              <a:t>13.11.2019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30B4-9B00-4D39-8B1F-84FC28DC652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9589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A18F2-C085-4352-A067-3C14A1A9F981}" type="datetimeFigureOut">
              <a:rPr lang="de-DE" smtClean="0"/>
              <a:t>13.11.2019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630B4-9B00-4D39-8B1F-84FC28DC652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4283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693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91440"/>
            <a:ext cx="12029439" cy="452431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4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SA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خــداونـد   </a:t>
            </a:r>
            <a:r>
              <a:rPr lang="ar-SA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پــاک  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SA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   </a:t>
            </a:r>
            <a:r>
              <a:rPr lang="ar-SA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ســرور   </a:t>
            </a:r>
            <a:r>
              <a:rPr lang="ar-SA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آســمـانی</a:t>
            </a:r>
            <a:endParaRPr lang="en-GB" sz="6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SA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تـویـی  </a:t>
            </a:r>
            <a:r>
              <a:rPr lang="ar-SA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راســتـی  </a:t>
            </a:r>
            <a:r>
              <a:rPr lang="ar-SA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  </a:t>
            </a:r>
            <a:r>
              <a:rPr lang="ar-SA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حـیات 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SA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جـز  </a:t>
            </a:r>
            <a:r>
              <a:rPr lang="ar-SA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تـو  هــمـه  چـیـز 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فـانـیـست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81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91440"/>
            <a:ext cx="12029439" cy="507831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4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SA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خــداونـد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SA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 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مـعـبـود  مــن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حـافـظ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وجـود  و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تـــَـن 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en-GB" sz="32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5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۲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43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91440"/>
            <a:ext cx="12029439" cy="440120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آرامــش 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تــوســت</a:t>
            </a:r>
            <a:endParaRPr lang="en-GB" sz="6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راحـتـی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بـخـش  قـلـب  و 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جـان</a:t>
            </a:r>
            <a:endParaRPr lang="en-GB" sz="6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شـادی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  سـرور 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تـوسـت</a:t>
            </a:r>
            <a:endParaRPr lang="en-GB" sz="6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انــدر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دل   مــؤمــنــان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69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91440"/>
            <a:ext cx="12029439" cy="507831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4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SA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خــداونـد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SA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 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مـعـبـود  مــن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حـافـظ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وجـود  و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تـــَـن 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en-GB" sz="32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5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۲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9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91440"/>
            <a:ext cx="12029439" cy="440120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مــحــبـت  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تـــو</a:t>
            </a:r>
            <a:endParaRPr lang="en-GB" sz="6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پــر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کــرده  دلـــهـای 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مــا</a:t>
            </a:r>
            <a:endParaRPr lang="en-GB" sz="6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هــمــچــون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نـهـری 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ابـدی</a:t>
            </a:r>
            <a:endParaRPr lang="en-GB" sz="6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جــاریــســت 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زِ   وجـود  مـا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71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91440"/>
            <a:ext cx="12029439" cy="507831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4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SA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خــداونـد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SA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 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مـعـبـود  مــن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حـافـظ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وجـود  و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تـــَـن 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en-GB" sz="32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5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۲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97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510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68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4</cp:revision>
  <dcterms:created xsi:type="dcterms:W3CDTF">2019-09-22T19:02:24Z</dcterms:created>
  <dcterms:modified xsi:type="dcterms:W3CDTF">2019-11-13T15:03:39Z</dcterms:modified>
</cp:coreProperties>
</file>