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67" r:id="rId2"/>
    <p:sldId id="257" r:id="rId3"/>
    <p:sldId id="261" r:id="rId4"/>
    <p:sldId id="258" r:id="rId5"/>
    <p:sldId id="262" r:id="rId6"/>
    <p:sldId id="259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1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845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323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560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967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510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326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29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098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266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6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202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541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406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276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501675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en-GB" sz="8000" b="1" dirty="0" smtClean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GB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خــالـق  آسمان</a:t>
            </a:r>
            <a:endParaRPr lang="en-GB" sz="6000" b="1" dirty="0" smtClean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GB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زمين  </a:t>
            </a:r>
            <a:r>
              <a:rPr lang="fa-IR" sz="60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 اين </a:t>
            </a:r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جهان</a:t>
            </a:r>
            <a:endParaRPr lang="en-GB" sz="6000" b="1" dirty="0" smtClean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GB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آشكار </a:t>
            </a:r>
            <a:r>
              <a:rPr lang="fa-IR" sz="60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شد </a:t>
            </a:r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جلالت</a:t>
            </a:r>
            <a:endParaRPr lang="en-GB" sz="6000" b="1" dirty="0" smtClean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GB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</a:t>
            </a:r>
            <a:r>
              <a:rPr lang="fa-IR" sz="60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خلقت </a:t>
            </a:r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انـسان</a:t>
            </a:r>
            <a:endParaRPr lang="fa-IR" sz="60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501675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8000" b="1" dirty="0" smtClean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ملائك  </a:t>
            </a:r>
            <a:r>
              <a:rPr lang="fa-IR" sz="60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سرايند</a:t>
            </a:r>
          </a:p>
          <a:p>
            <a:pPr algn="r" rtl="1"/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مهر </a:t>
            </a:r>
            <a:r>
              <a:rPr lang="fa-IR" sz="60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 محـبتت </a:t>
            </a:r>
          </a:p>
          <a:p>
            <a:pPr algn="r" rtl="1"/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چون  </a:t>
            </a:r>
            <a:r>
              <a:rPr lang="fa-IR" sz="60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محـبت  تو</a:t>
            </a:r>
          </a:p>
          <a:p>
            <a:pPr algn="r" rtl="1"/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زائـل  نـگـردد</a:t>
            </a:r>
            <a:endParaRPr lang="fa-IR" sz="60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482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01675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80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مـى سـرايم</a:t>
            </a:r>
          </a:p>
          <a:p>
            <a:pPr algn="r" rtl="1"/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بـا  </a:t>
            </a:r>
            <a:r>
              <a:rPr lang="fa-IR" sz="60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تمام  </a:t>
            </a:r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وجـودم</a:t>
            </a:r>
          </a:p>
          <a:p>
            <a:pPr algn="r" rtl="1"/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سـتايم  </a:t>
            </a:r>
            <a:r>
              <a:rPr lang="fa-IR" sz="60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تـو را </a:t>
            </a:r>
            <a:endParaRPr lang="fa-IR" sz="6000" b="1" dirty="0" smtClean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شاه </a:t>
            </a:r>
            <a:r>
              <a:rPr lang="fa-IR" sz="60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شاهان </a:t>
            </a:r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عـيسى</a:t>
            </a:r>
            <a:endParaRPr lang="fa-IR" sz="60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615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01675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8000" b="1" dirty="0" smtClean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بـهـرت  خـوانـم</a:t>
            </a:r>
          </a:p>
          <a:p>
            <a:pPr algn="r" rtl="1"/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زيـباتـرين  ســرودم</a:t>
            </a:r>
          </a:p>
          <a:p>
            <a:pPr algn="r" rtl="1"/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نزدت </a:t>
            </a:r>
            <a:r>
              <a:rPr lang="fa-IR" sz="60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زانو </a:t>
            </a:r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زنم</a:t>
            </a:r>
          </a:p>
          <a:p>
            <a:pPr algn="r" rtl="1"/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سر </a:t>
            </a:r>
            <a:r>
              <a:rPr lang="fa-IR" sz="60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فـرود  آورم</a:t>
            </a:r>
            <a:endParaRPr lang="fa-IR" sz="60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229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501675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80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خــالـق  </a:t>
            </a:r>
            <a:r>
              <a:rPr lang="fa-IR" sz="60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آسمان</a:t>
            </a:r>
          </a:p>
          <a:p>
            <a:pPr algn="r" rtl="1"/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زمين </a:t>
            </a:r>
            <a:r>
              <a:rPr lang="fa-IR" sz="60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واين جهان </a:t>
            </a:r>
          </a:p>
          <a:p>
            <a:pPr algn="r" rtl="1"/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در </a:t>
            </a:r>
            <a:r>
              <a:rPr lang="fa-IR" sz="60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قلب </a:t>
            </a:r>
            <a:r>
              <a:rPr lang="fa-IR" sz="60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سياهم</a:t>
            </a:r>
          </a:p>
          <a:p>
            <a:pPr algn="r" rtl="1"/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نورت  </a:t>
            </a:r>
            <a:r>
              <a:rPr lang="fa-IR" sz="60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گشت  </a:t>
            </a:r>
            <a:r>
              <a:rPr lang="fa-IR" sz="60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تابان</a:t>
            </a:r>
            <a:endParaRPr lang="fa-IR" sz="60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595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501675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8000" b="1" dirty="0" smtClean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بهــرت  </a:t>
            </a:r>
            <a:r>
              <a:rPr lang="fa-IR" sz="60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دعـا </a:t>
            </a:r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كـنـم</a:t>
            </a:r>
          </a:p>
          <a:p>
            <a:pPr algn="r" rtl="1"/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بشنـو </a:t>
            </a:r>
            <a:r>
              <a:rPr lang="fa-IR" sz="60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</a:t>
            </a:r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صـدايم</a:t>
            </a:r>
          </a:p>
          <a:p>
            <a:pPr algn="r" rtl="1"/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چون </a:t>
            </a:r>
            <a:r>
              <a:rPr lang="fa-IR" sz="60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بهر تو </a:t>
            </a:r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خوانم</a:t>
            </a:r>
          </a:p>
          <a:p>
            <a:pPr algn="r" rtl="1"/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اى </a:t>
            </a:r>
            <a:r>
              <a:rPr lang="fa-IR" sz="60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خداوندم</a:t>
            </a:r>
            <a:endParaRPr lang="fa-IR" sz="60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586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01675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80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مـى سـرايم</a:t>
            </a:r>
          </a:p>
          <a:p>
            <a:pPr algn="r" rtl="1"/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بـا  </a:t>
            </a:r>
            <a:r>
              <a:rPr lang="fa-IR" sz="60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تمام  </a:t>
            </a:r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وجـودم</a:t>
            </a:r>
          </a:p>
          <a:p>
            <a:pPr algn="r" rtl="1"/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سـتايم  </a:t>
            </a:r>
            <a:r>
              <a:rPr lang="fa-IR" sz="60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تـو را </a:t>
            </a:r>
            <a:endParaRPr lang="fa-IR" sz="6000" b="1" dirty="0" smtClean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شاه </a:t>
            </a:r>
            <a:r>
              <a:rPr lang="fa-IR" sz="60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شاهان </a:t>
            </a:r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عـيسى</a:t>
            </a:r>
            <a:endParaRPr lang="fa-IR" sz="60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289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01675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8000" b="1" dirty="0" smtClean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بـهـرت  خـوانـم</a:t>
            </a:r>
          </a:p>
          <a:p>
            <a:pPr algn="r" rtl="1"/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زيـباتـرين  ســرودم</a:t>
            </a:r>
          </a:p>
          <a:p>
            <a:pPr algn="r" rtl="1"/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نزدت </a:t>
            </a:r>
            <a:r>
              <a:rPr lang="fa-IR" sz="60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زانو </a:t>
            </a:r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زنم</a:t>
            </a:r>
          </a:p>
          <a:p>
            <a:pPr algn="r" rtl="1"/>
            <a:r>
              <a:rPr lang="fa-IR" sz="6000" b="1" dirty="0" smtClean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سر </a:t>
            </a:r>
            <a:r>
              <a:rPr lang="fa-IR" sz="6000" b="1" dirty="0">
                <a:ln w="0"/>
                <a:effectLst>
                  <a:glow rad="1397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فـرود  آورم</a:t>
            </a:r>
            <a:endParaRPr lang="fa-IR" sz="6000" b="1" dirty="0">
              <a:ln w="0"/>
              <a:effectLst>
                <a:glow rad="139700">
                  <a:schemeClr val="bg1"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523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119</Words>
  <Application>Microsoft Office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3</cp:revision>
  <dcterms:created xsi:type="dcterms:W3CDTF">2019-02-21T13:49:41Z</dcterms:created>
  <dcterms:modified xsi:type="dcterms:W3CDTF">2019-11-12T23:37:24Z</dcterms:modified>
</cp:coreProperties>
</file>