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64" r:id="rId6"/>
    <p:sldId id="26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2301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993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477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634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1319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22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327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28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10274"/>
            <a:ext cx="12192000" cy="7053209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روى </a:t>
            </a:r>
            <a:r>
              <a:rPr lang="ar-SA" sz="6600" b="1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en-GB" sz="6600" b="1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</a:t>
            </a:r>
            <a:r>
              <a:rPr lang="ar-SA" sz="6600" b="1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مى طلبيم </a:t>
            </a:r>
            <a:r>
              <a:rPr lang="ar-SA" sz="6600" b="1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en-GB" sz="6600" b="1" u="none" strike="noStrike" cap="none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قدوس </a:t>
            </a:r>
            <a:r>
              <a:rPr lang="ar-SA" sz="6600" b="1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قدوس نامت خوانيم </a:t>
            </a:r>
            <a:endParaRPr sz="6600" b="1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 تخت فيضت راحت آييم </a:t>
            </a:r>
            <a:endParaRPr lang="en-GB"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6600" b="1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آسمان</a:t>
            </a:r>
            <a:r>
              <a:rPr lang="en-GB" sz="6600" b="1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6600" b="1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٢</a:t>
            </a:r>
            <a:endParaRPr lang="ar-SA" sz="6600" b="1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1"/>
            <a:ext cx="12192000" cy="6857999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بركات </a:t>
            </a:r>
            <a:r>
              <a:rPr lang="en-GB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از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سما</a:t>
            </a:r>
            <a:endParaRPr lang="en-GB"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ريزد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دلهاى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ما </a:t>
            </a:r>
            <a:endParaRPr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قدرت روح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باشد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ما </a:t>
            </a:r>
            <a:endParaRPr lang="en-GB"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٢</a:t>
            </a:r>
            <a:endParaRPr lang="ar-SA" sz="54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آرامى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ام در روح </a:t>
            </a:r>
            <a:r>
              <a:rPr lang="ar-SA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توست</a:t>
            </a:r>
            <a:endParaRPr lang="en-GB"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نگاه من به سوى توست </a:t>
            </a:r>
            <a:endParaRPr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جان من در دستان </a:t>
            </a:r>
            <a:r>
              <a:rPr lang="ar-SA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توست </a:t>
            </a:r>
            <a:endParaRPr lang="en-GB"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اى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عيسى </a:t>
            </a:r>
            <a:r>
              <a:rPr lang="fa-IR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en-GB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٢ </a:t>
            </a:r>
            <a:endParaRPr lang="ar-SA"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1"/>
            <a:ext cx="12192000" cy="6857999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بركات </a:t>
            </a:r>
            <a:r>
              <a:rPr lang="en-GB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از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سما</a:t>
            </a:r>
            <a:endParaRPr lang="en-GB"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ريزد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دلهاى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ما </a:t>
            </a:r>
            <a:endParaRPr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قدرت روح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باشد 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</a:t>
            </a:r>
            <a:r>
              <a:rPr lang="en-GB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ما </a:t>
            </a:r>
            <a:endParaRPr lang="en-GB" sz="6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54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lumMod val="50000"/>
                      <a:alpha val="40000"/>
                    </a:schemeClr>
                  </a:glo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٢</a:t>
            </a:r>
            <a:endParaRPr lang="ar-SA" sz="54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494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45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66</Words>
  <Application>Microsoft Office PowerPoint</Application>
  <PresentationFormat>Widescreen</PresentationFormat>
  <Paragraphs>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7</cp:revision>
  <dcterms:modified xsi:type="dcterms:W3CDTF">2019-11-12T13:31:56Z</dcterms:modified>
</cp:coreProperties>
</file>