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3052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890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456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67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05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22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Are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Area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76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" y="41097"/>
            <a:ext cx="12192000" cy="681690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endParaRPr lang="en-GB" sz="2000" b="1" cap="small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ar-SA" sz="6000" b="1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پدر </a:t>
            </a:r>
            <a:r>
              <a:rPr lang="ar-SA" sz="60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آسمانى ، جلال باد بر نام تو </a:t>
            </a:r>
            <a:endParaRPr sz="6000" b="1" cap="small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ar-SA" sz="60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از حال تا ابدالآباد </a:t>
            </a:r>
            <a:endParaRPr sz="6000" b="1" cap="small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ar-SA" sz="60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از حال تا ابدالآباد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10274"/>
            <a:ext cx="12192000" cy="687854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1000" b="1" cap="small" dirty="0" smtClean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ar-SA" sz="5400" b="1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زانو </a:t>
            </a:r>
            <a:r>
              <a:rPr lang="ar-SA" sz="54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ها در نزدت خم شوند </a:t>
            </a:r>
            <a:endParaRPr sz="5400" b="1" cap="small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ar-SA" sz="54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چون بينند جلال و شكوهت </a:t>
            </a:r>
            <a:endParaRPr sz="5400" b="1" cap="small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ar-SA" sz="54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دستها به سويت گشوده </a:t>
            </a:r>
            <a:endParaRPr sz="5400" b="1" cap="small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ar-SA" sz="54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تا ابد تو را ستايند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000" b="1" cap="small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ar-SA" sz="60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تا </a:t>
            </a:r>
            <a:r>
              <a:rPr lang="ar-SA" sz="6000" b="1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ابدالــــآباد</a:t>
            </a:r>
            <a:endParaRPr lang="en-GB" sz="6000" b="1" cap="small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ar-SA" sz="60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تا ابدالــــآباد</a:t>
            </a:r>
            <a:endParaRPr lang="en-GB" sz="6000" b="1" cap="small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ar-SA" sz="6000" b="1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تو</a:t>
            </a:r>
            <a:r>
              <a:rPr lang="en-GB" sz="6000" b="1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cap="small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را </a:t>
            </a:r>
            <a:r>
              <a:rPr lang="en-GB" sz="60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6000" b="1" cap="small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پرستم  </a:t>
            </a:r>
            <a:endParaRPr lang="ar-SA" sz="6000" b="1" cap="small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2">
                    <a:lumMod val="50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37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43</Words>
  <Application>Microsoft Office PowerPoint</Application>
  <PresentationFormat>Widescreen</PresentationFormat>
  <Paragraphs>13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</cp:lastModifiedBy>
  <cp:revision>4</cp:revision>
  <dcterms:modified xsi:type="dcterms:W3CDTF">2019-11-12T12:30:43Z</dcterms:modified>
</cp:coreProperties>
</file>