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6"/>
  </p:notesMasterIdLst>
  <p:sldIdLst>
    <p:sldId id="269" r:id="rId2"/>
    <p:sldId id="256" r:id="rId3"/>
    <p:sldId id="262" r:id="rId4"/>
    <p:sldId id="257" r:id="rId5"/>
    <p:sldId id="263" r:id="rId6"/>
    <p:sldId id="258" r:id="rId7"/>
    <p:sldId id="259" r:id="rId8"/>
    <p:sldId id="260" r:id="rId9"/>
    <p:sldId id="264" r:id="rId10"/>
    <p:sldId id="261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XB Zar" panose="02000506090000020003" pitchFamily="2" charset="-78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5964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196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75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36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38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865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99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69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98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86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88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79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86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446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39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32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وقتى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كه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چشمان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اشك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پريشانى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نشست</a:t>
            </a:r>
            <a:endParaRPr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كن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به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عيسى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خداوند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وقتى </a:t>
            </a:r>
            <a:r>
              <a:rPr lang="fa-IR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كه دنياى فريب</a:t>
            </a:r>
            <a:endParaRPr lang="en-GB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راه وفادارى رو بست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رو كن به عيسى خداوند</a:t>
            </a:r>
          </a:p>
        </p:txBody>
      </p:sp>
    </p:spTree>
    <p:extLst>
      <p:ext uri="{BB962C8B-B14F-4D97-AF65-F5344CB8AC3E}">
        <p14:creationId xmlns:p14="http://schemas.microsoft.com/office/powerpoint/2010/main" val="19246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0" y="10274"/>
            <a:ext cx="12191999" cy="684772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4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او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قادر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است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بار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گرانت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را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بگيرد</a:t>
            </a:r>
            <a:endParaRPr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آرامش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و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عشق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و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اميد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جایش گزیند</a:t>
            </a:r>
            <a:endParaRPr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يار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خواهد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شد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اگر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نامش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بخوانى</a:t>
            </a:r>
            <a:endParaRPr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با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بماند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اگر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بمانى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046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4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عيسى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گويد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را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گرانبار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نزدم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بيا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ميخواند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نام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را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گناهكار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نزدم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بيا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262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4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-9624"/>
            <a:ext cx="12192001" cy="689844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100" b="1" i="0" u="none" strike="noStrike" cap="small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وقتى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غريب</a:t>
            </a:r>
            <a:r>
              <a:rPr lang="fa-IR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و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بى</a:t>
            </a:r>
            <a:r>
              <a:rPr lang="en-US" sz="6600" b="1" i="0" u="none" strike="noStrike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پناهى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زندگى</a:t>
            </a:r>
            <a:r>
              <a:rPr lang="en-US" sz="6600" b="1" i="0" u="none" strike="noStrike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گم</a:t>
            </a:r>
            <a:r>
              <a:rPr lang="en-US" sz="6600" b="1" i="0" u="none" strike="noStrike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كرده</a:t>
            </a:r>
            <a:r>
              <a:rPr lang="fa-IR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راهى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رو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كن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به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عیسای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خداوند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تا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گرد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غم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از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i="0" u="none" strike="noStrike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i="0" u="none" strike="noStrike" cap="small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زدايد</a:t>
            </a:r>
            <a:endParaRPr lang="en-US" sz="66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41097"/>
            <a:ext cx="12192001" cy="681690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fa-IR" sz="4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هنگام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طوفان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ها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و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سختى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endParaRPr lang="fa-IR" sz="66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ز</a:t>
            </a: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رقى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تنها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نشـسـتی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كن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به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عیسای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خداوند</a:t>
            </a:r>
            <a:endParaRPr lang="fa-IR" sz="66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تا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غم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از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زدايد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618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وقتى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همه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درهاى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باز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endParaRPr lang="en-US" sz="66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به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روى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بسته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شدن</a:t>
            </a:r>
            <a:endParaRPr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كن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به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عيسى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خداوند</a:t>
            </a:r>
            <a:endParaRPr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وقتى </a:t>
            </a:r>
            <a:r>
              <a:rPr lang="fa-IR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كه غم هاى زمان </a:t>
            </a:r>
            <a:endParaRPr lang="en-GB" sz="66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 </a:t>
            </a:r>
            <a:r>
              <a:rPr lang="fa-IR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دل تو دسته شدن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رو كن به عيسى خداوند</a:t>
            </a:r>
          </a:p>
        </p:txBody>
      </p:sp>
    </p:spTree>
    <p:extLst>
      <p:ext uri="{BB962C8B-B14F-4D97-AF65-F5344CB8AC3E}">
        <p14:creationId xmlns:p14="http://schemas.microsoft.com/office/powerpoint/2010/main" val="3700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0" y="10274"/>
            <a:ext cx="12191999" cy="684772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4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او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قادر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است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بار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گرانت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را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بگيرد</a:t>
            </a:r>
            <a:endParaRPr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آرامش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و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عشق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و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اميد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جایش گزیند</a:t>
            </a:r>
            <a:endParaRPr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يار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خواهد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شد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اگر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نامش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بخوانى</a:t>
            </a:r>
            <a:endParaRPr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با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بماند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اگر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بمانى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4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عيسى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گويد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را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گرانبار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نزدم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بيا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ميخواند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نام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را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گناهكار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نزدم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بيا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0" y="-10274"/>
            <a:ext cx="12192000" cy="686827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4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وقتى</a:t>
            </a:r>
            <a:r>
              <a:rPr lang="en-US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كه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عمق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گناهى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بى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ياور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و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بى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سرپناهى</a:t>
            </a:r>
            <a:endParaRPr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كن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به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عيسى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خداوند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تا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گرد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غم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از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r>
              <a:rPr lang="en-US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US" sz="6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زدايد</a:t>
            </a:r>
            <a:endParaRPr lang="en-US" sz="6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4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وقتى </a:t>
            </a:r>
            <a:r>
              <a:rPr lang="fa-IR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دلى شكسته دارى </a:t>
            </a:r>
            <a:endParaRPr lang="en-GB" sz="66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سر </a:t>
            </a:r>
            <a:r>
              <a:rPr lang="fa-IR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گشته اى و بى پناهى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رو كن به عيسى خداوند </a:t>
            </a:r>
            <a:endParaRPr lang="en-GB" sz="6600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تا </a:t>
            </a:r>
            <a:r>
              <a:rPr lang="fa-IR" sz="6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گرد غم از تو زدايد</a:t>
            </a:r>
          </a:p>
        </p:txBody>
      </p:sp>
    </p:spTree>
    <p:extLst>
      <p:ext uri="{BB962C8B-B14F-4D97-AF65-F5344CB8AC3E}">
        <p14:creationId xmlns:p14="http://schemas.microsoft.com/office/powerpoint/2010/main" val="2229772439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231</Words>
  <Application>Microsoft Office PowerPoint</Application>
  <PresentationFormat>Widescreen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XB Zar</vt:lpstr>
      <vt:lpstr>Century Gothic</vt:lpstr>
      <vt:lpstr>Arial</vt:lpstr>
      <vt:lpstr>Times New Roman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</cp:lastModifiedBy>
  <cp:revision>5</cp:revision>
  <dcterms:modified xsi:type="dcterms:W3CDTF">2019-11-12T12:30:50Z</dcterms:modified>
</cp:coreProperties>
</file>