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66" r:id="rId2"/>
    <p:sldId id="256" r:id="rId3"/>
    <p:sldId id="257" r:id="rId4"/>
    <p:sldId id="258" r:id="rId5"/>
    <p:sldId id="267" r:id="rId6"/>
    <p:sldId id="260" r:id="rId7"/>
    <p:sldId id="263" r:id="rId8"/>
    <p:sldId id="268" r:id="rId9"/>
    <p:sldId id="265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53466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7466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1167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3832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8833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4058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8123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2095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51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559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304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-9625"/>
            <a:ext cx="12191999" cy="686762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en-GB" sz="1200" b="1" i="0" u="none" strike="noStrik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54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اين </a:t>
            </a:r>
            <a:r>
              <a:rPr lang="ar-SA" sz="54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است نهر پرستش هاى ما </a:t>
            </a:r>
            <a:endParaRPr sz="5400" b="1" i="0" u="none" strike="noStrik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54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جارى به سوى تخت تو </a:t>
            </a:r>
            <a:endParaRPr sz="5400" b="1" i="0" u="none" strike="noStrik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54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چشمه اى روان از قلب هاى ما </a:t>
            </a:r>
            <a:endParaRPr sz="5400" b="1" i="0" u="none" strike="noStrik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54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اين است سرود حمد </a:t>
            </a:r>
            <a:r>
              <a:rPr lang="ar-SA" sz="54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GB" sz="54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54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GB" sz="54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48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٢</a:t>
            </a:r>
            <a:endParaRPr lang="ar-SA" sz="4800" b="1" i="0" u="none" strike="noStrik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03634" y="10115"/>
            <a:ext cx="184731" cy="11848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de-DE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-38500"/>
            <a:ext cx="12192000" cy="702163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12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حمد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 جلال بر تو ، اى پادشاه ما </a:t>
            </a:r>
            <a:endParaRPr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اين است سرود ما </a:t>
            </a:r>
            <a:endParaRPr lang="en-GB"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در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وصف تو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عيسى</a:t>
            </a:r>
            <a:endParaRPr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-20548"/>
            <a:ext cx="12192000" cy="687854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1200" b="1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فروتن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 نزد پاهاى تو </a:t>
            </a:r>
            <a:endParaRPr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 جلالت مى نگريم </a:t>
            </a:r>
            <a:endParaRPr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چون بر چشمان تو خيره شويم </a:t>
            </a:r>
            <a:endParaRPr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عشق و مهرت را بنگريم </a:t>
            </a:r>
            <a:r>
              <a:rPr lang="en-GB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GB" sz="54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54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٢</a:t>
            </a:r>
            <a:endParaRPr lang="ar-SA"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-9625"/>
            <a:ext cx="12192000" cy="6867625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12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حمد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 جلال بر تو ، اى پادشاه ما </a:t>
            </a:r>
            <a:endParaRPr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اين است سرود ما </a:t>
            </a:r>
            <a:endParaRPr lang="en-GB"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در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وصف تو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عيسى</a:t>
            </a:r>
            <a:endParaRPr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75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1" y="-19251"/>
            <a:ext cx="12192000" cy="687725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1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چون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دادى جانت بر روى صليب </a:t>
            </a:r>
            <a:endParaRPr lang="en-GB"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من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را به خونت خريدى </a:t>
            </a:r>
            <a:endParaRPr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پيروزى به من بخشيدى عيسى </a:t>
            </a:r>
            <a:endParaRPr lang="en-GB"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حيات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را در من دميدى 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sz="12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400" b="1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امروز </a:t>
            </a:r>
            <a:r>
              <a:rPr lang="en-GB" sz="54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آزادم</a:t>
            </a:r>
            <a:r>
              <a:rPr lang="en-GB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تا</a:t>
            </a:r>
            <a:r>
              <a:rPr lang="en-GB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نامت خوانم </a:t>
            </a:r>
            <a:endParaRPr lang="en-GB"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فرياد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حمدت سرايم 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اين است سرود </a:t>
            </a:r>
            <a:r>
              <a:rPr lang="en-GB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تازه ى</a:t>
            </a:r>
            <a:r>
              <a:rPr lang="en-GB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قلبم </a:t>
            </a:r>
            <a:endParaRPr lang="en-GB"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كه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بهر تو مى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سرايم </a:t>
            </a:r>
            <a:endParaRPr lang="ar-SA"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651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-9625"/>
            <a:ext cx="12192000" cy="6867625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12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حمد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 جلال بر تو ، اى پادشاه ما </a:t>
            </a:r>
            <a:endParaRPr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اين است سرود ما </a:t>
            </a:r>
            <a:endParaRPr lang="en-GB"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در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وصف تو 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عيسى</a:t>
            </a:r>
            <a:endParaRPr sz="54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98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709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136</Words>
  <Application>Microsoft Office PowerPoint</Application>
  <PresentationFormat>Widescreen</PresentationFormat>
  <Paragraphs>32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5</cp:revision>
  <dcterms:modified xsi:type="dcterms:W3CDTF">2019-11-12T12:14:05Z</dcterms:modified>
</cp:coreProperties>
</file>