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2"/>
  </p:notesMasterIdLst>
  <p:sldIdLst>
    <p:sldId id="269" r:id="rId2"/>
    <p:sldId id="256" r:id="rId3"/>
    <p:sldId id="257" r:id="rId4"/>
    <p:sldId id="258" r:id="rId5"/>
    <p:sldId id="262" r:id="rId6"/>
    <p:sldId id="259" r:id="rId7"/>
    <p:sldId id="260" r:id="rId8"/>
    <p:sldId id="267" r:id="rId9"/>
    <p:sldId id="268" r:id="rId10"/>
    <p:sldId id="265" r:id="rId11"/>
  </p:sldIdLst>
  <p:sldSz cx="12192000" cy="6858000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55735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91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901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132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357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997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234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8984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6340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3092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1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81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070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76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02743" y="113016"/>
            <a:ext cx="12010488" cy="665765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چون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بنگرم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صلیبت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بینم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فیض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عجیبت</a:t>
            </a:r>
            <a:endParaRPr lang="en-US" sz="60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زخمها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و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رنجهای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پیروزی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مهیبت</a:t>
            </a:r>
            <a:endParaRPr lang="en-US" sz="60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30822"/>
            <a:ext cx="12192000" cy="688882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فیض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که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جاری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از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خون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وجسم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عیسی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شفا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دادی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از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زخمهایت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این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روح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سرگردانم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" y="10274"/>
            <a:ext cx="12192000" cy="677067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صلیب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تخت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شد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بنشینی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پادشاه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آشکار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سازی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عشقت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کوه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جلجلتا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" y="20548"/>
            <a:ext cx="12192000" cy="6760396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پادشاهان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می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گیرند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سلطان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عالم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شوند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شاه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خود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بداد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سلطان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قلبم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شود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012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7135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عاشقانه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سرایم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چون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دانم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شاه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فخرم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عشقم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محبوب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سلطانم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82193" y="51371"/>
            <a:ext cx="12031037" cy="680662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برتر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ِ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هر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قدرت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اول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آخر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نور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تاریکی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های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عیسی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مصلوبم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تویی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endParaRPr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" y="10274"/>
            <a:ext cx="12192000" cy="677067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صلیب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تخت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شد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بنشینی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پادشاه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آشکار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سازی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عشقت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کوه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جلجلتا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94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" y="20548"/>
            <a:ext cx="12192000" cy="6760396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پادشاهان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می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گیرند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سلطان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عالم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شوند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شاه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خود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بداد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سلطان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قلبم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شود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8933446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172</Words>
  <Application>Microsoft Office PowerPoint</Application>
  <PresentationFormat>Widescreen</PresentationFormat>
  <Paragraphs>32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5</cp:revision>
  <dcterms:modified xsi:type="dcterms:W3CDTF">2019-11-11T14:12:39Z</dcterms:modified>
</cp:coreProperties>
</file>