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5" r:id="rId1"/>
  </p:sldMasterIdLst>
  <p:notesMasterIdLst>
    <p:notesMasterId r:id="rId12"/>
  </p:notesMasterIdLst>
  <p:sldIdLst>
    <p:sldId id="269" r:id="rId2"/>
    <p:sldId id="256" r:id="rId3"/>
    <p:sldId id="257" r:id="rId4"/>
    <p:sldId id="258" r:id="rId5"/>
    <p:sldId id="262" r:id="rId6"/>
    <p:sldId id="259" r:id="rId7"/>
    <p:sldId id="260" r:id="rId8"/>
    <p:sldId id="267" r:id="rId9"/>
    <p:sldId id="268" r:id="rId10"/>
    <p:sldId id="265" r:id="rId11"/>
  </p:sldIdLst>
  <p:sldSz cx="12192000" cy="6858000"/>
  <p:notesSz cx="6858000" cy="9144000"/>
  <p:embeddedFontLst>
    <p:embeddedFont>
      <p:font typeface="Century Gothic" panose="020B0502020202020204" pitchFamily="3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4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9557351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07911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99013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13286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913575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89970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823477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489847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963403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130928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5517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751011" y="609600"/>
            <a:ext cx="8676222" cy="320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4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751011" y="3886200"/>
            <a:ext cx="8676222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4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1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ctr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anoramic Picture with Captio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1141412" y="4732864"/>
            <a:ext cx="9906000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pic" idx="2"/>
          </p:nvPr>
        </p:nvSpPr>
        <p:spPr>
          <a:xfrm>
            <a:off x="1979611" y="932112"/>
            <a:ext cx="8225943" cy="3164975"/>
          </a:xfrm>
          <a:prstGeom prst="roundRect">
            <a:avLst>
              <a:gd name="adj" fmla="val 4380"/>
            </a:avLst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1141412" y="5299603"/>
            <a:ext cx="9906000" cy="493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aption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8" cy="312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with Caption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/>
        </p:nvSpPr>
        <p:spPr>
          <a:xfrm>
            <a:off x="836612" y="78682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en-US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</a:p>
        </p:txBody>
      </p:sp>
      <p:sp>
        <p:nvSpPr>
          <p:cNvPr id="83" name="Shape 83"/>
          <p:cNvSpPr txBox="1"/>
          <p:nvPr/>
        </p:nvSpPr>
        <p:spPr>
          <a:xfrm>
            <a:off x="10437811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en-US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1446212" y="609600"/>
            <a:ext cx="9296397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1674811" y="3352800"/>
            <a:ext cx="8839201" cy="38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2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285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ame Card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1141412" y="3308580"/>
            <a:ext cx="9906000" cy="146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1141409" y="4777380"/>
            <a:ext cx="9906000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Name Card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/>
        </p:nvSpPr>
        <p:spPr>
          <a:xfrm>
            <a:off x="836612" y="78682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en-US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</a:p>
        </p:txBody>
      </p:sp>
      <p:sp>
        <p:nvSpPr>
          <p:cNvPr id="98" name="Shape 98"/>
          <p:cNvSpPr txBox="1"/>
          <p:nvPr/>
        </p:nvSpPr>
        <p:spPr>
          <a:xfrm>
            <a:off x="10437811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en-US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1446212" y="609600"/>
            <a:ext cx="9296397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1141412" y="3886200"/>
            <a:ext cx="9906000" cy="88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285750" marR="0" lvl="0" indent="-285750" algn="l" rtl="0">
              <a:spcBef>
                <a:spcPts val="4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body" idx="2"/>
          </p:nvPr>
        </p:nvSpPr>
        <p:spPr>
          <a:xfrm>
            <a:off x="1141411" y="4775200"/>
            <a:ext cx="9906000" cy="101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rue or False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8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1141412" y="3505200"/>
            <a:ext cx="9906000" cy="83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285750" marR="0" lvl="0" indent="-28575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2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 rot="5400000">
            <a:off x="4532311" y="-723899"/>
            <a:ext cx="3124200" cy="99059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 rot="5400000">
            <a:off x="7351354" y="2095142"/>
            <a:ext cx="5181601" cy="22105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 rot="5400000">
            <a:off x="2322511" y="-571500"/>
            <a:ext cx="5181600" cy="7543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9905997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1751013" y="3308580"/>
            <a:ext cx="8686800" cy="146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4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1751010" y="4777380"/>
            <a:ext cx="8686800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4876799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6170612" y="2667000"/>
            <a:ext cx="4876799" cy="312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429279" y="2658533"/>
            <a:ext cx="4588930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1141412" y="3243261"/>
            <a:ext cx="4876799" cy="2547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6443132" y="2667000"/>
            <a:ext cx="4604279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6170612" y="3243261"/>
            <a:ext cx="4876801" cy="2547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1141411" y="1600200"/>
            <a:ext cx="3549121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03812" y="609600"/>
            <a:ext cx="5943601" cy="518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1141411" y="2971800"/>
            <a:ext cx="3549121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141411" y="1600200"/>
            <a:ext cx="5334001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7433732" y="-18288"/>
            <a:ext cx="3276599" cy="6903719"/>
          </a:xfrm>
          <a:prstGeom prst="rect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141411" y="2971800"/>
            <a:ext cx="5334001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6399212" y="5883275"/>
            <a:ext cx="914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51053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10742611" y="5883275"/>
            <a:ext cx="3225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alphaModFix amt="81000"/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9905997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50708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7765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102743" y="113016"/>
            <a:ext cx="12010488" cy="6657654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60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i="0" u="none" strike="noStrike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چون</a:t>
            </a:r>
            <a:r>
              <a:rPr lang="en-US" sz="60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i="0" u="none" strike="noStrike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بنگرم</a:t>
            </a:r>
            <a:r>
              <a:rPr lang="en-US" sz="60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i="0" u="none" strike="noStrike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بر</a:t>
            </a:r>
            <a:r>
              <a:rPr lang="en-US" sz="60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i="0" u="none" strike="noStrike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صلیبت</a:t>
            </a:r>
            <a:endParaRPr lang="en-US" sz="6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60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i="0" u="none" strike="noStrike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بینم</a:t>
            </a:r>
            <a:r>
              <a:rPr lang="en-US" sz="60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i="0" u="none" strike="noStrike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آن</a:t>
            </a:r>
            <a:r>
              <a:rPr lang="en-US" sz="60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i="0" u="none" strike="noStrike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فیض</a:t>
            </a:r>
            <a:r>
              <a:rPr lang="en-US" sz="60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i="0" u="none" strike="noStrike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عجیبت</a:t>
            </a:r>
            <a:endParaRPr lang="en-US" sz="6000" b="1" i="0" u="none" strike="noStrike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60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i="0" u="none" strike="noStrike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بر</a:t>
            </a:r>
            <a:r>
              <a:rPr lang="en-US" sz="60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i="0" u="none" strike="noStrike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زخمها</a:t>
            </a:r>
            <a:r>
              <a:rPr lang="en-US" sz="60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و </a:t>
            </a:r>
            <a:r>
              <a:rPr lang="en-US" sz="6000" b="1" i="0" u="none" strike="noStrike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رنجهای</a:t>
            </a:r>
            <a:r>
              <a:rPr lang="en-US" sz="60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i="0" u="none" strike="noStrike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</a:t>
            </a:r>
            <a:endParaRPr lang="en-US" sz="6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60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i="0" u="none" strike="noStrike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بر</a:t>
            </a:r>
            <a:r>
              <a:rPr lang="en-US" sz="60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i="0" u="none" strike="noStrike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پیروزی</a:t>
            </a:r>
            <a:r>
              <a:rPr lang="en-US" sz="60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i="0" u="none" strike="noStrike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مهیبت</a:t>
            </a:r>
            <a:endParaRPr lang="en-US" sz="6000" b="1" i="0" u="none" strike="noStrike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0" y="-30822"/>
            <a:ext cx="12192000" cy="6888822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بر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فیض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که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جاری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شد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</a:p>
          <a:p>
            <a:pPr marL="0" indent="0" algn="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از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خون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وجسم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عیسی</a:t>
            </a:r>
            <a:endParaRPr lang="en-US" sz="6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شفا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دادی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از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زخمهایت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</a:p>
          <a:p>
            <a:pPr marL="0" indent="0" algn="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این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روح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سرگردانم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را</a:t>
            </a:r>
            <a:endParaRPr lang="en-US" sz="6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1" y="10274"/>
            <a:ext cx="12192000" cy="677067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صلیب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تخت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شد</a:t>
            </a:r>
            <a:endParaRPr lang="en-US" sz="6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تا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بر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آن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بنشینی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پادشاه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endParaRPr lang="en-US" sz="6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تا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آشکار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سازی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عشقت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را</a:t>
            </a:r>
            <a:endParaRPr lang="en-US" sz="6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بر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روی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کوه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جلجلتا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1" y="20548"/>
            <a:ext cx="12192000" cy="6760396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پادشاهان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جان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می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گیرند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endParaRPr lang="en-US" sz="6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تا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سلطان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عالم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شوند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</a:p>
          <a:p>
            <a:pPr marL="0" indent="0" algn="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شاه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ما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جان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خود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بداد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endParaRPr lang="en-US" sz="6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تا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سلطان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قلبم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شود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0122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7135403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عاشقانه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می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سرایم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</a:p>
          <a:p>
            <a:pPr marL="0" indent="0" algn="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چون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دانم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شاه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من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تویی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</a:p>
          <a:p>
            <a:pPr marL="0" indent="0" algn="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فخرم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تویی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عشقم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تویی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</a:p>
          <a:p>
            <a:pPr marL="0" indent="0" algn="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محبوب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و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سلطانم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تویی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82193" y="51371"/>
            <a:ext cx="12031037" cy="6806629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برتر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ز</a:t>
            </a:r>
            <a:r>
              <a:rPr lang="fa-IR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ِ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هر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قدرت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تویی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endParaRPr lang="en-US" sz="6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اول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تویی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آخر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تویی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</a:p>
          <a:p>
            <a:pPr marL="0" indent="0" algn="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نور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تاریکی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های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من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endParaRPr lang="en-US" sz="6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عیسی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مصلوبم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تویی</a:t>
            </a:r>
            <a:endParaRPr lang="en-US" sz="6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endParaRPr sz="6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1" y="10274"/>
            <a:ext cx="12192000" cy="677067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صلیب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تخت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شد</a:t>
            </a:r>
            <a:endParaRPr lang="en-US" sz="6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تا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بر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آن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بنشینی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پادشاه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endParaRPr lang="en-US" sz="6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تا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آشکار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سازی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عشقت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را</a:t>
            </a:r>
            <a:endParaRPr lang="en-US" sz="6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بر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روی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کوه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جلجلتا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75946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1" y="20548"/>
            <a:ext cx="12192000" cy="6760396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پادشاهان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جان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می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گیرند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endParaRPr lang="en-US" sz="6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تا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سلطان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عالم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شوند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</a:p>
          <a:p>
            <a:pPr marL="0" indent="0" algn="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شاه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ما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جان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خود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بداد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endParaRPr lang="en-US" sz="6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r" rtl="1">
              <a:lnSpc>
                <a:spcPct val="150000"/>
              </a:lnSpc>
              <a:spcBef>
                <a:spcPts val="1320"/>
              </a:spcBef>
              <a:spcAft>
                <a:spcPts val="0"/>
              </a:spcAft>
              <a:buSzPct val="25000"/>
              <a:buNone/>
            </a:pP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تا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سلطان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6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قلبم</a:t>
            </a:r>
            <a:r>
              <a:rPr lang="en-US" sz="6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6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شود</a:t>
            </a:r>
            <a:r>
              <a:rPr lang="en-US" sz="6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48933446"/>
      </p:ext>
    </p:extLst>
  </p:cSld>
  <p:clrMapOvr>
    <a:masterClrMapping/>
  </p:clrMapOvr>
</p:sld>
</file>

<file path=ppt/theme/theme1.xml><?xml version="1.0" encoding="utf-8"?>
<a:theme xmlns:a="http://schemas.openxmlformats.org/drawingml/2006/main" name="Mesh">
  <a:themeElements>
    <a:clrScheme name="Mesh">
      <a:dk1>
        <a:srgbClr val="000000"/>
      </a:dk1>
      <a:lt1>
        <a:srgbClr val="FFFFFF"/>
      </a:lt1>
      <a:dk2>
        <a:srgbClr val="363D46"/>
      </a:dk2>
      <a:lt2>
        <a:srgbClr val="EBEBEB"/>
      </a:lt2>
      <a:accent1>
        <a:srgbClr val="6F6F6F"/>
      </a:accent1>
      <a:accent2>
        <a:srgbClr val="BFBFA5"/>
      </a:accent2>
      <a:accent3>
        <a:srgbClr val="DCD084"/>
      </a:accent3>
      <a:accent4>
        <a:srgbClr val="E7BF5F"/>
      </a:accent4>
      <a:accent5>
        <a:srgbClr val="E9A039"/>
      </a:accent5>
      <a:accent6>
        <a:srgbClr val="CF7133"/>
      </a:accent6>
      <a:hlink>
        <a:srgbClr val="F28943"/>
      </a:hlink>
      <a:folHlink>
        <a:srgbClr val="F1B76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172</Words>
  <Application>Microsoft Office PowerPoint</Application>
  <PresentationFormat>Widescreen</PresentationFormat>
  <Paragraphs>32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Times New Roman</vt:lpstr>
      <vt:lpstr>Mesh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Niloofar</cp:lastModifiedBy>
  <cp:revision>5</cp:revision>
  <dcterms:modified xsi:type="dcterms:W3CDTF">2019-11-11T14:12:39Z</dcterms:modified>
</cp:coreProperties>
</file>