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10.11.2019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8834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10.11.2019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9338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10.11.2019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6090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10.11.2019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5566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10.11.2019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6527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10.11.2019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2773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10.11.2019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5810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10.11.2019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2684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10.11.2019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619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10.11.2019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3810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10.11.2019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5874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8AEB3-9EDC-4ADA-9F8B-C42F70DF3FC4}" type="datetimeFigureOut">
              <a:rPr lang="de-DE" smtClean="0"/>
              <a:t>10.11.2019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894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2211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91440"/>
            <a:ext cx="12019279" cy="600164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9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 تـو  مـی مـانـم </a:t>
            </a:r>
          </a:p>
          <a:p>
            <a:pPr algn="ct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9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از  تـو  مـی خوانـم</a:t>
            </a:r>
          </a:p>
          <a:p>
            <a:pPr algn="ct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9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حمـد  تـو  بـاشـد</a:t>
            </a:r>
          </a:p>
          <a:p>
            <a:pPr algn="ctr" rtl="1"/>
            <a:endParaRPr lang="fa-IR" sz="28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9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دائمـا  در کـلامـم</a:t>
            </a:r>
            <a:endParaRPr lang="en-US" sz="69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896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91440"/>
            <a:ext cx="12019279" cy="600164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9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 مرتع های  سرسبز</a:t>
            </a:r>
          </a:p>
          <a:p>
            <a:pPr algn="ct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9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مـرا  می خوابـانی</a:t>
            </a:r>
          </a:p>
          <a:p>
            <a:pPr algn="ct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9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نـزد  آبهـای  راحـت</a:t>
            </a:r>
          </a:p>
          <a:p>
            <a:pPr algn="ctr" rtl="1"/>
            <a:endParaRPr lang="fa-IR" sz="28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9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جـانـم  سـیر گـردانـی</a:t>
            </a:r>
            <a:endParaRPr lang="en-US" sz="69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9158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91440"/>
            <a:ext cx="12019279" cy="637097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9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جـان  مـن</a:t>
            </a:r>
          </a:p>
          <a:p>
            <a:pPr algn="ct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تـشـنـه ی  روح  تـوسـت</a:t>
            </a:r>
          </a:p>
          <a:p>
            <a:pPr algn="ct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9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مــشــتــاق </a:t>
            </a:r>
          </a:p>
          <a:p>
            <a:pPr algn="ctr" rtl="1"/>
            <a:endParaRPr lang="fa-IR" sz="28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9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آن  حـضـور  </a:t>
            </a:r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تـوسـت</a:t>
            </a:r>
          </a:p>
          <a:p>
            <a:pPr algn="ctr" rtl="1"/>
            <a:endParaRPr lang="fa-IR" sz="28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8631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91440"/>
            <a:ext cx="12019279" cy="600164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9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 تـو  مـی مـانـم </a:t>
            </a:r>
          </a:p>
          <a:p>
            <a:pPr algn="ct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9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از  تـو  مـی خوانـم</a:t>
            </a:r>
          </a:p>
          <a:p>
            <a:pPr algn="ct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9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حمـد  تـو  بـاشـد</a:t>
            </a:r>
          </a:p>
          <a:p>
            <a:pPr algn="ctr" rtl="1"/>
            <a:endParaRPr lang="fa-IR" sz="28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9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دائمـا  در کـلامـم</a:t>
            </a:r>
            <a:endParaRPr lang="en-US" sz="69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8868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91440"/>
            <a:ext cx="12019279" cy="600164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9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شادی  من همه در توست</a:t>
            </a:r>
          </a:p>
          <a:p>
            <a:pPr algn="ct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9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کـلام  پـاکـت</a:t>
            </a:r>
          </a:p>
          <a:p>
            <a:pPr algn="ct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9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قـوتی  نـو  می یـابـم</a:t>
            </a:r>
          </a:p>
          <a:p>
            <a:pPr algn="ctr" rtl="1"/>
            <a:endParaRPr lang="fa-IR" sz="28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9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مـن  نـزد  پـاهـایـت</a:t>
            </a:r>
            <a:endParaRPr lang="en-US" sz="69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4889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91440"/>
            <a:ext cx="12019279" cy="637097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9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جـان  مـن</a:t>
            </a:r>
          </a:p>
          <a:p>
            <a:pPr algn="ct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تـشـنـه ی  روی  تـوسـت</a:t>
            </a:r>
          </a:p>
          <a:p>
            <a:pPr algn="ct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9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مــشــتــاق </a:t>
            </a:r>
          </a:p>
          <a:p>
            <a:pPr algn="ctr" rtl="1"/>
            <a:endParaRPr lang="fa-IR" sz="28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9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آن  کـلام   </a:t>
            </a:r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تـوسـت</a:t>
            </a:r>
          </a:p>
          <a:p>
            <a:pPr algn="ctr" rtl="1"/>
            <a:endParaRPr lang="fa-IR" sz="28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6754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91440"/>
            <a:ext cx="12019279" cy="600164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9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 تـو  مـی مـانـم </a:t>
            </a:r>
          </a:p>
          <a:p>
            <a:pPr algn="ct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9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از  تـو  مـی خوانـم</a:t>
            </a:r>
          </a:p>
          <a:p>
            <a:pPr algn="ct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9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حمـد  تـو  بـاشـد</a:t>
            </a:r>
          </a:p>
          <a:p>
            <a:pPr algn="ctr" rtl="1"/>
            <a:endParaRPr lang="fa-IR" sz="28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9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دائمـا  در کـلامـم</a:t>
            </a:r>
            <a:endParaRPr lang="en-US" sz="69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8013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9872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118</Words>
  <Application>Microsoft Office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3</cp:revision>
  <dcterms:created xsi:type="dcterms:W3CDTF">2019-10-10T11:18:17Z</dcterms:created>
  <dcterms:modified xsi:type="dcterms:W3CDTF">2019-11-10T22:59:42Z</dcterms:modified>
</cp:coreProperties>
</file>