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5" r:id="rId1"/>
  </p:sldMasterIdLst>
  <p:notesMasterIdLst>
    <p:notesMasterId r:id="rId13"/>
  </p:notesMasterIdLst>
  <p:sldIdLst>
    <p:sldId id="267" r:id="rId2"/>
    <p:sldId id="256" r:id="rId3"/>
    <p:sldId id="257" r:id="rId4"/>
    <p:sldId id="261" r:id="rId5"/>
    <p:sldId id="258" r:id="rId6"/>
    <p:sldId id="259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embeddedFontLst>
    <p:embeddedFont>
      <p:font typeface="Century Gothic" panose="020B0502020202020204" pitchFamily="34" charset="0"/>
      <p:regular r:id="rId14"/>
      <p:bold r:id="rId15"/>
      <p:italic r:id="rId16"/>
      <p:boldItalic r:id="rId17"/>
    </p:embeddedFont>
    <p:embeddedFont>
      <p:font typeface="XB Zar" panose="02000506090000020003" pitchFamily="2" charset="-78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4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5539635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66052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514871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93177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74852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1720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4227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428673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579904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621891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511552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50640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751011" y="609600"/>
            <a:ext cx="8676222" cy="320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4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751011" y="3886200"/>
            <a:ext cx="8676222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1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ctr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noramic Picture with 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1141412" y="4732864"/>
            <a:ext cx="9906000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pic" idx="2"/>
          </p:nvPr>
        </p:nvSpPr>
        <p:spPr>
          <a:xfrm>
            <a:off x="1979611" y="932112"/>
            <a:ext cx="8225943" cy="3164975"/>
          </a:xfrm>
          <a:prstGeom prst="roundRect">
            <a:avLst>
              <a:gd name="adj" fmla="val 4380"/>
            </a:avLst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1141412" y="5299603"/>
            <a:ext cx="9906000" cy="493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8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with Capti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/>
        </p:nvSpPr>
        <p:spPr>
          <a:xfrm>
            <a:off x="836612" y="7868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ar-SA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10437811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ar-SA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296397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1674811" y="3352800"/>
            <a:ext cx="8839201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2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285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1141412" y="3308580"/>
            <a:ext cx="9906000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1141409" y="4777380"/>
            <a:ext cx="9906000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Name Card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836612" y="7868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ar-SA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10437811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ar-SA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296397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1141412" y="3886200"/>
            <a:ext cx="9906000" cy="88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l" rtl="0">
              <a:spcBef>
                <a:spcPts val="4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2"/>
          </p:nvPr>
        </p:nvSpPr>
        <p:spPr>
          <a:xfrm>
            <a:off x="1141411" y="4775200"/>
            <a:ext cx="9906000" cy="101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rue or False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8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1141412" y="3505200"/>
            <a:ext cx="9906000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2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 rot="5400000">
            <a:off x="4532311" y="-723899"/>
            <a:ext cx="3124200" cy="99059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 rot="5400000">
            <a:off x="7351354" y="2095142"/>
            <a:ext cx="5181601" cy="22105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 rot="5400000">
            <a:off x="2322511" y="-571500"/>
            <a:ext cx="5181600" cy="754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9905997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751013" y="3308580"/>
            <a:ext cx="8686800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4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1751010" y="4777380"/>
            <a:ext cx="8686800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4876799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0612" y="2667000"/>
            <a:ext cx="4876799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429279" y="2658533"/>
            <a:ext cx="4588930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1141412" y="3243261"/>
            <a:ext cx="4876799" cy="2547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443132" y="2667000"/>
            <a:ext cx="4604279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0612" y="3243261"/>
            <a:ext cx="4876801" cy="2547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1141411" y="1600200"/>
            <a:ext cx="3549121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03812" y="609600"/>
            <a:ext cx="5943601" cy="518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1141411" y="2971800"/>
            <a:ext cx="3549121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141411" y="1600200"/>
            <a:ext cx="5334001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7433732" y="-18288"/>
            <a:ext cx="3276599" cy="6903719"/>
          </a:xfrm>
          <a:prstGeom prst="rect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141411" y="2971800"/>
            <a:ext cx="5334001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399212" y="5883275"/>
            <a:ext cx="914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5105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10742611" y="5883275"/>
            <a:ext cx="3225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74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9905997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9923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1999" cy="6857999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endParaRPr lang="fa-IR" sz="18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با </a:t>
            </a:r>
            <a:r>
              <a:rPr lang="ar-SA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محبت بى كرانت </a:t>
            </a:r>
            <a:endParaRPr lang="fa-IR" sz="66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آزادم </a:t>
            </a:r>
            <a:r>
              <a:rPr lang="ar-SA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كردى از </a:t>
            </a:r>
            <a:r>
              <a:rPr lang="ar-SA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اسارت</a:t>
            </a:r>
            <a:endParaRPr sz="66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در تو لايق هستم باشم </a:t>
            </a:r>
            <a:r>
              <a:rPr lang="ar-SA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فرزندت</a:t>
            </a:r>
            <a:r>
              <a:rPr lang="fa-IR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(</a:t>
            </a:r>
            <a:r>
              <a:rPr lang="ar-SA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٢) </a:t>
            </a:r>
            <a:endParaRPr lang="ar-SA" sz="60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49785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7900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0" y="-30822"/>
            <a:ext cx="12191999" cy="6888822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200000"/>
              </a:lnSpc>
              <a:spcBef>
                <a:spcPts val="1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ar-SA" sz="7200" b="1" i="0" u="none" strike="noStrike" cap="small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تو </a:t>
            </a:r>
            <a:r>
              <a:rPr lang="ar-SA" sz="7200" b="1" i="0" u="none" strike="noStrike" cap="small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را مى پرستم با تمامى قلب </a:t>
            </a:r>
          </a:p>
          <a:p>
            <a:pPr marL="0" marR="0" lvl="0" indent="0" algn="ctr" rtl="1">
              <a:lnSpc>
                <a:spcPct val="200000"/>
              </a:lnSpc>
              <a:spcBef>
                <a:spcPts val="1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ar-SA" sz="7200" b="1" i="0" u="none" strike="noStrike" cap="small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با </a:t>
            </a:r>
            <a:r>
              <a:rPr lang="ar-SA" sz="7200" b="1" i="0" u="none" strike="noStrike" cap="small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تمامى فكر و جانم </a:t>
            </a:r>
            <a:r>
              <a:rPr lang="fa-IR" sz="7200" b="1" i="0" u="none" strike="noStrike" cap="small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5400" b="1" i="0" u="none" strike="noStrike" cap="small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(</a:t>
            </a:r>
            <a:r>
              <a:rPr lang="ar-SA" sz="5400" b="1" i="0" u="none" strike="noStrike" cap="small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٢) </a:t>
            </a:r>
            <a:endParaRPr lang="ar-SA" sz="7200" b="1" i="0" u="none" strike="noStrike" cap="small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0" y="10274"/>
            <a:ext cx="12192000" cy="6924782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endParaRPr lang="fa-IR" sz="18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چون </a:t>
            </a:r>
            <a:r>
              <a:rPr lang="ar-SA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تو </a:t>
            </a:r>
            <a:r>
              <a:rPr lang="ar-SA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خداوندى</a:t>
            </a:r>
            <a:endParaRPr lang="fa-IR" sz="66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سرور و مالكم هستى  </a:t>
            </a:r>
          </a:p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پرستشها</a:t>
            </a:r>
            <a:r>
              <a:rPr lang="fa-IR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fa-IR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،</a:t>
            </a:r>
            <a:r>
              <a:rPr lang="ar-SA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ستايشها ، چون </a:t>
            </a:r>
            <a:r>
              <a:rPr lang="ar-SA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قربانى</a:t>
            </a:r>
            <a:endParaRPr lang="ar-SA" sz="66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2000" cy="6935056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endParaRPr lang="fa-IR" sz="18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به </a:t>
            </a:r>
            <a:r>
              <a:rPr lang="ar-SA" sz="6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حضورت آورم  و </a:t>
            </a:r>
            <a:r>
              <a:rPr lang="ar-SA" sz="6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جلالت </a:t>
            </a:r>
            <a:r>
              <a:rPr lang="ar-SA" sz="6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را خواهانم </a:t>
            </a:r>
          </a:p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3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شكر و سپاس ، حمد و جلال</a:t>
            </a:r>
          </a:p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3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بر</a:t>
            </a:r>
            <a:r>
              <a:rPr lang="fa-IR" sz="63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3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نام</a:t>
            </a:r>
            <a:r>
              <a:rPr lang="fa-IR" sz="63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3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3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تو خداوندا در اعلى عليين </a:t>
            </a:r>
            <a:endParaRPr lang="ar-SA" sz="63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7678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1999" cy="6857999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endParaRPr lang="fa-IR" sz="18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با </a:t>
            </a:r>
            <a:r>
              <a:rPr lang="ar-SA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محبت بى كرانت </a:t>
            </a:r>
            <a:endParaRPr lang="fa-IR" sz="66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آزادم </a:t>
            </a:r>
            <a:r>
              <a:rPr lang="ar-SA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كردى از </a:t>
            </a:r>
            <a:r>
              <a:rPr lang="ar-SA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اسارت</a:t>
            </a:r>
            <a:endParaRPr sz="66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در تو لايق هستم باشم </a:t>
            </a:r>
            <a:r>
              <a:rPr lang="ar-SA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فرزندت</a:t>
            </a:r>
            <a:r>
              <a:rPr lang="fa-IR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(</a:t>
            </a:r>
            <a:r>
              <a:rPr lang="ar-SA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٢) </a:t>
            </a:r>
            <a:endParaRPr lang="ar-SA" sz="60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20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7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تويى پدر من شاه و سرور من </a:t>
            </a:r>
          </a:p>
          <a:p>
            <a:pPr marL="0" indent="0" algn="ctr" rtl="1">
              <a:lnSpc>
                <a:spcPct val="20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7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مالك جانم ، نياز </a:t>
            </a:r>
            <a:r>
              <a:rPr lang="ar-SA" sz="7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من</a:t>
            </a:r>
            <a:endParaRPr lang="ar-SA" sz="72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20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با قلب و روح و جان </a:t>
            </a:r>
            <a:endParaRPr lang="fa-IR" sz="66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ctr" rtl="1">
              <a:lnSpc>
                <a:spcPct val="20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ذهن </a:t>
            </a:r>
            <a:r>
              <a:rPr lang="ar-SA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و فكر و زبان </a:t>
            </a:r>
          </a:p>
          <a:p>
            <a:pPr marL="0" indent="0" algn="ctr" rtl="1">
              <a:lnSpc>
                <a:spcPct val="20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نام زيبايت را پرستم</a:t>
            </a:r>
            <a:endParaRPr lang="ar-SA" sz="66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92115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0" y="10274"/>
            <a:ext cx="12192000" cy="6924782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endParaRPr lang="fa-IR" sz="18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چون </a:t>
            </a:r>
            <a:r>
              <a:rPr lang="ar-SA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تو </a:t>
            </a:r>
            <a:r>
              <a:rPr lang="ar-SA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خداوندى</a:t>
            </a:r>
            <a:endParaRPr lang="fa-IR" sz="66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سرور و مالكم هستى  </a:t>
            </a:r>
          </a:p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پرستشها</a:t>
            </a:r>
            <a:r>
              <a:rPr lang="fa-IR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fa-IR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،</a:t>
            </a:r>
            <a:r>
              <a:rPr lang="ar-SA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ستايشها ، چون </a:t>
            </a:r>
            <a:r>
              <a:rPr lang="ar-SA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قربانى</a:t>
            </a:r>
            <a:endParaRPr lang="ar-SA" sz="66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81995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2000" cy="6935056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endParaRPr lang="fa-IR" sz="18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به </a:t>
            </a:r>
            <a:r>
              <a:rPr lang="ar-SA" sz="6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حضورت آورم  و </a:t>
            </a:r>
            <a:r>
              <a:rPr lang="ar-SA" sz="6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جلالت </a:t>
            </a:r>
            <a:r>
              <a:rPr lang="ar-SA" sz="6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را خواهانم </a:t>
            </a:r>
          </a:p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3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شكر و سپاس ، حمد و جلال</a:t>
            </a:r>
          </a:p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3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بر</a:t>
            </a:r>
            <a:r>
              <a:rPr lang="fa-IR" sz="63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3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نام</a:t>
            </a:r>
            <a:r>
              <a:rPr lang="fa-IR" sz="63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3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3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تو خداوندا در اعلى عليين </a:t>
            </a:r>
            <a:endParaRPr lang="ar-SA" sz="63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52510636"/>
      </p:ext>
    </p:extLst>
  </p:cSld>
  <p:clrMapOvr>
    <a:masterClrMapping/>
  </p:clrMapOvr>
</p:sld>
</file>

<file path=ppt/theme/theme1.xml><?xml version="1.0" encoding="utf-8"?>
<a:theme xmlns:a="http://schemas.openxmlformats.org/drawingml/2006/main" name="Mesh">
  <a:themeElements>
    <a:clrScheme name="Mesh">
      <a:dk1>
        <a:srgbClr val="000000"/>
      </a:dk1>
      <a:lt1>
        <a:srgbClr val="FFFFFF"/>
      </a:lt1>
      <a:dk2>
        <a:srgbClr val="363D46"/>
      </a:dk2>
      <a:lt2>
        <a:srgbClr val="EBEBEB"/>
      </a:lt2>
      <a:accent1>
        <a:srgbClr val="6F6F6F"/>
      </a:accent1>
      <a:accent2>
        <a:srgbClr val="BFBFA5"/>
      </a:accent2>
      <a:accent3>
        <a:srgbClr val="DCD084"/>
      </a:accent3>
      <a:accent4>
        <a:srgbClr val="E7BF5F"/>
      </a:accent4>
      <a:accent5>
        <a:srgbClr val="E9A039"/>
      </a:accent5>
      <a:accent6>
        <a:srgbClr val="CF7133"/>
      </a:accent6>
      <a:hlink>
        <a:srgbClr val="F28943"/>
      </a:hlink>
      <a:folHlink>
        <a:srgbClr val="F1B76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149</Words>
  <Application>Microsoft Office PowerPoint</Application>
  <PresentationFormat>Widescreen</PresentationFormat>
  <Paragraphs>31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XB Zar</vt:lpstr>
      <vt:lpstr>Times New Roman</vt:lpstr>
      <vt:lpstr>Mesh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 Hooseini</dc:creator>
  <cp:lastModifiedBy>Niloofar</cp:lastModifiedBy>
  <cp:revision>3</cp:revision>
  <dcterms:modified xsi:type="dcterms:W3CDTF">2019-11-10T01:05:48Z</dcterms:modified>
</cp:coreProperties>
</file>