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5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14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3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9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2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44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0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8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7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165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14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9F38B-DC39-4E02-95D7-FCE336E1C38E}" type="datetimeFigureOut">
              <a:rPr lang="en-US" smtClean="0"/>
              <a:t>11/10/2019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39CB9-15B4-4A7F-A27F-79B9FB72EA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42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77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2560" y="132080"/>
            <a:ext cx="11826240" cy="3621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Aft>
                <a:spcPts val="800"/>
              </a:spcAft>
            </a:pPr>
            <a:r>
              <a:rPr lang="fa-I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عظیم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است </a:t>
            </a:r>
            <a:r>
              <a:rPr lang="fa-I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خدا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>
              <a:spcAft>
                <a:spcPts val="800"/>
              </a:spcAft>
            </a:pPr>
            <a:r>
              <a:rPr lang="fa-IR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با هم گوییم عظیم است </a:t>
            </a:r>
            <a:r>
              <a:rPr lang="fa-I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خدا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/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همه خوانیم عظیم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/>
            <a:r>
              <a:rPr lang="fa-IR" sz="48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 </a:t>
            </a:r>
            <a:r>
              <a:rPr lang="fa-IR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چه عظیم است </a:t>
            </a:r>
            <a:r>
              <a:rPr lang="fa-IR" sz="54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خدا 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425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1" y="81280"/>
            <a:ext cx="11988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fa-IR" sz="2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نام </a:t>
            </a:r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تو برتر ، تو را می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پرستم</a:t>
            </a:r>
          </a:p>
          <a:p>
            <a:pPr algn="ctr" rtl="1"/>
            <a:endParaRPr lang="en-US" sz="4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ea typeface="Calibri" panose="020F0502020204030204" pitchFamily="34" charset="0"/>
              <a:cs typeface="XB Zar" panose="02000506090000020003" pitchFamily="2" charset="-78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قلبم گوید عظیم است </a:t>
            </a:r>
            <a:r>
              <a:rPr lang="fa-IR" sz="60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XB Zar" panose="02000506090000020003" pitchFamily="2" charset="-78"/>
                <a:ea typeface="Calibri" panose="020F0502020204030204" pitchFamily="34" charset="0"/>
                <a:cs typeface="XB Zar" panose="02000506090000020003" pitchFamily="2" charset="-78"/>
              </a:rPr>
              <a:t>خدا </a:t>
            </a:r>
            <a:endParaRPr lang="en-US" sz="60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6026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1310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31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PARAND</dc:creator>
  <cp:lastModifiedBy>Niloofar</cp:lastModifiedBy>
  <cp:revision>4</cp:revision>
  <dcterms:created xsi:type="dcterms:W3CDTF">2017-05-11T17:20:26Z</dcterms:created>
  <dcterms:modified xsi:type="dcterms:W3CDTF">2019-11-09T23:39:36Z</dcterms:modified>
</cp:coreProperties>
</file>