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64" r:id="rId2"/>
    <p:sldId id="256" r:id="rId3"/>
    <p:sldId id="257" r:id="rId4"/>
    <p:sldId id="260" r:id="rId5"/>
    <p:sldId id="258" r:id="rId6"/>
    <p:sldId id="261" r:id="rId7"/>
    <p:sldId id="259" r:id="rId8"/>
    <p:sldId id="262" r:id="rId9"/>
    <p:sldId id="263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28391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65435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1020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1602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8261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4222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0549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6454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8474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9902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Area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 Area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1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3324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-10274"/>
            <a:ext cx="12192000" cy="686827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300" b="1" i="0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مسيح </a:t>
            </a:r>
            <a:r>
              <a:rPr lang="ar-SA" sz="6300" b="1" i="0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عيسى شالوم قلب ما </a:t>
            </a:r>
          </a:p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300" b="1" i="0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صلح </a:t>
            </a:r>
            <a:r>
              <a:rPr lang="ar-SA" sz="6300" b="1" i="0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و آرامش ما </a:t>
            </a:r>
          </a:p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300" b="1" i="0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پناهم </a:t>
            </a:r>
            <a:r>
              <a:rPr lang="ar-SA" sz="6300" b="1" i="0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هستى صخره و اميدم </a:t>
            </a:r>
            <a:endParaRPr sz="6300" b="1" i="0" u="none" strike="noStrike" cap="none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ar-SA" sz="6300" b="1" i="0" u="none" strike="noStrike" cap="none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آرامى جانم </a:t>
            </a:r>
            <a:r>
              <a:rPr lang="ar-SA" sz="6300" b="1" i="0" u="none" strike="noStrike" cap="none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عيسى</a:t>
            </a:r>
            <a:endParaRPr lang="ar-SA" sz="6300" b="1" i="0" u="none" strike="noStrike" cap="none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پــســر خــدا</a:t>
            </a:r>
            <a:endParaRPr lang="en-GB" sz="7200" b="1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GB" sz="800" b="1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شــالــوم  دادی  مــرا</a:t>
            </a:r>
            <a:endParaRPr lang="en-GB" sz="7200" b="1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sz="8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حـیـات  یـافـتم  در  تـو</a:t>
            </a:r>
            <a:endParaRPr sz="72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20548"/>
            <a:ext cx="12192000" cy="683745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چـون  دوســتم داشـتی</a:t>
            </a:r>
            <a:r>
              <a:rPr lang="ar-SA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endParaRPr lang="en-GB" sz="7200" b="1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GB" sz="7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جـانـت  بــرایـم  دادی</a:t>
            </a:r>
            <a:endParaRPr lang="en-GB" sz="7200" b="1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endParaRPr lang="en-GB" sz="700" b="1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زنـدگـیم  از  تـوسـت</a:t>
            </a:r>
            <a:endParaRPr lang="ar-SA" sz="72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1306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0" y="-10274"/>
            <a:ext cx="12192000" cy="691964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72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رحمت </a:t>
            </a:r>
            <a:r>
              <a:rPr lang="fa-IR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و</a:t>
            </a:r>
            <a:r>
              <a:rPr lang="fa-IR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را</a:t>
            </a:r>
            <a:r>
              <a:rPr lang="fa-IR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سـتـی</a:t>
            </a:r>
            <a:r>
              <a:rPr lang="ar-SA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endParaRPr lang="fa-IR" sz="72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عـشـق و حـیـات  بـدادی</a:t>
            </a:r>
            <a:endParaRPr sz="72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مسـیح  ای  خداونـدم</a:t>
            </a:r>
            <a:endParaRPr sz="72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0" y="-30822"/>
            <a:ext cx="12192000" cy="688882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حـیـات  یـافـتـم  از  تـو</a:t>
            </a:r>
            <a:endParaRPr lang="fa-IR" sz="72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نـجـات  یـافـتـم  از  تـو</a:t>
            </a:r>
            <a:endParaRPr lang="fa-IR" sz="72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72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مسيحا جلال </a:t>
            </a:r>
            <a:r>
              <a:rPr lang="fa-IR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بر  نامت</a:t>
            </a:r>
            <a:endParaRPr lang="ar-SA" sz="72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8540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-20548"/>
            <a:ext cx="12191999" cy="6878548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بــا  آمـدنـت </a:t>
            </a: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بـاز  کـردی  آسـمـان  را</a:t>
            </a:r>
            <a:endParaRPr lang="fa-IR" sz="72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fa-IR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درهای  صلح  را  گـشودی</a:t>
            </a:r>
            <a:endParaRPr lang="ar-SA" sz="72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72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همچنان در قلب </a:t>
            </a:r>
            <a:r>
              <a:rPr lang="fa-IR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ما</a:t>
            </a:r>
            <a:endParaRPr lang="fa-IR" sz="7200" b="1" dirty="0" smtClean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صلح </a:t>
            </a:r>
            <a:r>
              <a:rPr lang="ar-SA" sz="72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و شالوم </a:t>
            </a:r>
            <a:r>
              <a:rPr lang="fa-IR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</a:t>
            </a:r>
            <a:r>
              <a:rPr lang="ar-SA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آوردى </a:t>
            </a:r>
            <a:endParaRPr lang="ar-SA" sz="72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  <a:p>
            <a:pPr marL="0" indent="0" algn="r" rtl="1">
              <a:lnSpc>
                <a:spcPct val="150000"/>
              </a:lnSpc>
              <a:buClr>
                <a:srgbClr val="FFFF00"/>
              </a:buClr>
              <a:buSzPct val="25000"/>
              <a:buNone/>
            </a:pPr>
            <a:r>
              <a:rPr lang="ar-SA" sz="72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محبتت </a:t>
            </a:r>
            <a:r>
              <a:rPr lang="fa-IR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 بینـظـیر </a:t>
            </a:r>
            <a:r>
              <a:rPr lang="ar-SA" sz="7200" b="1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Times New Roman"/>
                <a:cs typeface="XB Zar" panose="02000506090000020003" pitchFamily="2" charset="-78"/>
                <a:sym typeface="Times New Roman"/>
              </a:rPr>
              <a:t>است </a:t>
            </a:r>
            <a:endParaRPr lang="ar-SA" sz="7200" b="1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Times New Roman"/>
              <a:cs typeface="XB Zar" panose="02000506090000020003" pitchFamily="2" charset="-78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8459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7545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80</Words>
  <Application>Microsoft Office PowerPoint</Application>
  <PresentationFormat>Widescreen</PresentationFormat>
  <Paragraphs>26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3</cp:revision>
  <dcterms:modified xsi:type="dcterms:W3CDTF">2019-11-09T23:17:14Z</dcterms:modified>
</cp:coreProperties>
</file>