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08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86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05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2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23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18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31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6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5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28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8BD84-864E-4B81-A972-9E692B9CD7DF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B007C-4E3D-4551-9F49-0498DF620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6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6880" y="284480"/>
            <a:ext cx="8727439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b="1" i="1" cap="none" spc="0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7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تو  با  نوایت  آرامـی  دادی</a:t>
            </a:r>
          </a:p>
          <a:p>
            <a:pPr algn="ctr" rtl="1"/>
            <a:endParaRPr lang="fa-IR" sz="3600" b="1" i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700" b="1" i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وجـودم  را  در خـود</a:t>
            </a:r>
            <a:endParaRPr lang="en-US" sz="6700" b="1" i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62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5600" y="274320"/>
            <a:ext cx="8879839" cy="40164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b="1" i="1" cap="none" spc="0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7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تو با سـرودت  آزادم کردی</a:t>
            </a:r>
          </a:p>
          <a:p>
            <a:pPr algn="ctr" rtl="1"/>
            <a:endParaRPr lang="fa-IR" sz="3600" b="1" i="1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7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تـرس هـایم  را  بـرداشـتی</a:t>
            </a:r>
          </a:p>
          <a:p>
            <a:pPr algn="ctr" rtl="1"/>
            <a:endParaRPr lang="fa-IR" sz="6700" b="1" i="1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42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5120" y="223520"/>
            <a:ext cx="891031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b="1" i="1" cap="none" spc="0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2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دیگر اسیر  ترسهایم  نیستم</a:t>
            </a:r>
          </a:p>
          <a:p>
            <a:pPr algn="ctr" rtl="1"/>
            <a:endParaRPr lang="fa-IR" sz="3600" b="1" i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200" b="1" i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مـن فـرزنـد خـدا هـستم   </a:t>
            </a:r>
            <a:r>
              <a:rPr lang="fa-IR" sz="4000" b="1" i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(۲)</a:t>
            </a:r>
          </a:p>
        </p:txBody>
      </p:sp>
    </p:spTree>
    <p:extLst>
      <p:ext uri="{BB962C8B-B14F-4D97-AF65-F5344CB8AC3E}">
        <p14:creationId xmlns:p14="http://schemas.microsoft.com/office/powerpoint/2010/main" val="17783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4320" y="203200"/>
            <a:ext cx="8991599" cy="40164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2000" b="1" i="1" cap="none" spc="0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7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مـرا شناختی پـیش از تـولـد</a:t>
            </a:r>
          </a:p>
          <a:p>
            <a:pPr algn="ctr" rtl="1"/>
            <a:endParaRPr lang="fa-IR" sz="3600" b="1" i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700" b="1" i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بـا عـشقـت صدایـم کـردی</a:t>
            </a:r>
          </a:p>
          <a:p>
            <a:pPr algn="ctr" rtl="1"/>
            <a:endParaRPr lang="en-US" sz="6700" b="1" i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54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4320" y="254000"/>
            <a:ext cx="8991599" cy="36548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fa-IR" sz="1000" b="1" i="1" cap="none" spc="0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/>
            <a:r>
              <a:rPr lang="fa-IR" sz="67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تـولـد یـافتم  دوبـاره  از  نـو</a:t>
            </a:r>
          </a:p>
          <a:p>
            <a:pPr algn="ctr"/>
            <a:r>
              <a:rPr lang="fa-IR" sz="10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</a:p>
          <a:p>
            <a:pPr algn="ctr"/>
            <a:r>
              <a:rPr lang="fa-IR" sz="6700" b="1" i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چــون  خــونــت </a:t>
            </a:r>
          </a:p>
          <a:p>
            <a:pPr algn="ctr"/>
            <a:endParaRPr lang="fa-IR" sz="1000" b="1" i="1" cap="none" spc="0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/>
            <a:r>
              <a:rPr lang="fa-IR" sz="6700" b="1" i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در  رگـهـایـم  جـاریـست</a:t>
            </a:r>
            <a:endParaRPr lang="en-US" sz="6700" b="1" i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263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5120" y="223520"/>
            <a:ext cx="891031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b="1" i="1" cap="none" spc="0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2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دیگر اسیر  ترسهایم  نیستم</a:t>
            </a:r>
          </a:p>
          <a:p>
            <a:pPr algn="ctr" rtl="1"/>
            <a:endParaRPr lang="fa-IR" sz="3600" b="1" i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200" b="1" i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مـن فـرزنـد خـدا هـستم   </a:t>
            </a:r>
            <a:r>
              <a:rPr lang="fa-IR" sz="4000" b="1" i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(۲)</a:t>
            </a:r>
          </a:p>
        </p:txBody>
      </p:sp>
    </p:spTree>
    <p:extLst>
      <p:ext uri="{BB962C8B-B14F-4D97-AF65-F5344CB8AC3E}">
        <p14:creationId xmlns:p14="http://schemas.microsoft.com/office/powerpoint/2010/main" val="14824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4960" y="84328"/>
            <a:ext cx="8940799" cy="36471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1000" b="1" i="1" cap="none" spc="0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7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دریــا  را  شـکـافـتی</a:t>
            </a:r>
          </a:p>
          <a:p>
            <a:pPr algn="ctr" rtl="1"/>
            <a:r>
              <a:rPr lang="fa-IR" sz="9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</a:p>
          <a:p>
            <a:pPr algn="ctr" rtl="1"/>
            <a:r>
              <a:rPr lang="fa-IR" sz="67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اکـنـون  روم  پــیـش</a:t>
            </a:r>
            <a:endParaRPr lang="en-GB" sz="6700" b="1" i="1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endParaRPr lang="en-GB" sz="900" b="1" i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700" b="1" i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ترس هایم  ریزد  با  عـشقت</a:t>
            </a:r>
            <a:endParaRPr lang="en-US" sz="6700" b="1" i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61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53464" y="110744"/>
            <a:ext cx="9022079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endParaRPr lang="fa-IR" sz="900" b="1" i="1" cap="none" spc="0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7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نــجـاتـم  دادی</a:t>
            </a:r>
          </a:p>
          <a:p>
            <a:pPr algn="ctr" rtl="1"/>
            <a:endParaRPr lang="en-GB" sz="900" b="1" i="1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7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  <a:r>
              <a:rPr lang="fa-IR" sz="6700" b="1" i="1" cap="none" spc="0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اکـنـون  مـی خـوانـم</a:t>
            </a:r>
          </a:p>
          <a:p>
            <a:pPr algn="ctr" rtl="1"/>
            <a:endParaRPr lang="fa-IR" sz="900" b="1" i="1" cap="none" spc="0" dirty="0" smtClean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ctr" rtl="1"/>
            <a:r>
              <a:rPr lang="fa-IR" sz="6700" b="1" i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فرزنـــد  خـدا  هــســتـم </a:t>
            </a:r>
            <a:endParaRPr lang="en-US" sz="6700" b="1" i="1" cap="none" spc="0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833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81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</cp:lastModifiedBy>
  <cp:revision>4</cp:revision>
  <dcterms:created xsi:type="dcterms:W3CDTF">2018-08-22T19:52:58Z</dcterms:created>
  <dcterms:modified xsi:type="dcterms:W3CDTF">2019-11-05T18:34:28Z</dcterms:modified>
</cp:coreProperties>
</file>