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05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8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63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4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40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4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42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7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6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2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09F1-50BB-4471-8442-0C3A5D3065DC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8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4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1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حضورت </a:t>
            </a:r>
            <a:r>
              <a:rPr lang="fa-IR" sz="44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66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آتش روحت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پرستیم </a:t>
            </a:r>
            <a:r>
              <a:rPr lang="fa-IR" sz="44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66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پرستیم  تو  را 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85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نور  رویت </a:t>
            </a:r>
            <a:r>
              <a:rPr lang="fa-IR" sz="48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72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مسح حضورت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سراییم </a:t>
            </a:r>
            <a:r>
              <a:rPr lang="fa-IR" sz="48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نام  قدوست  را 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51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پر جلال و تو  پادشاهی 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قدوس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96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مالک پرستش هایی 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ملکوت </a:t>
            </a:r>
            <a:r>
              <a:rPr lang="fa-IR" sz="48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80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تا ابد از آن توست 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3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آرامی نهر حضورت 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قدسهایت </a:t>
            </a:r>
            <a:r>
              <a:rPr lang="fa-IR" sz="44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0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قدسهایت آییم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5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قدرت نام عظیمت 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 تو را </a:t>
            </a:r>
            <a:r>
              <a:rPr lang="fa-IR" sz="48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72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از جان و دل خوانیم</a:t>
            </a:r>
            <a:endParaRPr lang="fa-IR" sz="70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13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پر جلال و تو  زیبایی 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قدوس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4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11760"/>
            <a:ext cx="12039599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0" b="1" cap="none" spc="0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لایق ستایش هایی 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حرمت و جلال از آن توست </a:t>
            </a:r>
          </a:p>
          <a:p>
            <a:pPr algn="ctr" rtl="1"/>
            <a:endParaRPr lang="fa-IR" sz="1200" b="1" dirty="0" smtClean="0">
              <a:ln w="952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glow rad="1397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40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2019-08-29T19:22:35Z</dcterms:created>
  <dcterms:modified xsi:type="dcterms:W3CDTF">2019-08-29T19:27:30Z</dcterms:modified>
</cp:coreProperties>
</file>