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3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69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5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0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66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9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52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3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3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E6DD-62AB-445D-AB82-C9B51459144B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EF3C-90BF-4C4A-BE2C-76C1FAB0003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6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98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 با  شوق  دست زنیم</a:t>
            </a:r>
          </a:p>
          <a:p>
            <a:pPr algn="ctr" rtl="1"/>
            <a:endParaRPr lang="fa-IR" sz="14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102949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508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دائـم در دعا بمانیم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259875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254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در  تو  ،  تو در من  پُــریِ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الـقـدس  را  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77970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 با  شوق  دست زنیم</a:t>
            </a:r>
          </a:p>
          <a:p>
            <a:pPr algn="ctr" rtl="1"/>
            <a:endParaRPr lang="fa-IR" sz="14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161716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9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508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دائـم سرود حمد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160833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254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در  تو  ،  تو در من  پُــریِ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الـقـدس  را  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325157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 با  شوق  دست زنیم</a:t>
            </a:r>
          </a:p>
          <a:p>
            <a:pPr algn="ctr" rtl="1"/>
            <a:endParaRPr lang="fa-IR" sz="14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37806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508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دائـم شکر و سپاس گوییم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114131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254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در  تو  ،  تو در من  پُــریِ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الـقـدس  را  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331802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52937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 با  شوق  دست زنیم</a:t>
            </a:r>
          </a:p>
          <a:p>
            <a:pPr algn="ctr" rtl="1"/>
            <a:endParaRPr lang="fa-IR" sz="14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فریاد برآریم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هـللو هـللو دست برافرازیم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خـدا را بـسـرایـیم</a:t>
            </a:r>
          </a:p>
        </p:txBody>
      </p:sp>
    </p:spTree>
    <p:extLst>
      <p:ext uri="{BB962C8B-B14F-4D97-AF65-F5344CB8AC3E}">
        <p14:creationId xmlns:p14="http://schemas.microsoft.com/office/powerpoint/2010/main" val="249995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508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دائـم محبت نماییم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فیضش نورانی می شویم</a:t>
            </a:r>
          </a:p>
        </p:txBody>
      </p:sp>
    </p:spTree>
    <p:extLst>
      <p:ext uri="{BB962C8B-B14F-4D97-AF65-F5344CB8AC3E}">
        <p14:creationId xmlns:p14="http://schemas.microsoft.com/office/powerpoint/2010/main" val="308401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32547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2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در  تو  ،  تو در من  پُــریِ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2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الـقـدس  را  بـیـنـیـم</a:t>
            </a:r>
          </a:p>
        </p:txBody>
      </p:sp>
    </p:spTree>
    <p:extLst>
      <p:ext uri="{BB962C8B-B14F-4D97-AF65-F5344CB8AC3E}">
        <p14:creationId xmlns:p14="http://schemas.microsoft.com/office/powerpoint/2010/main" val="158212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2019-10-23T17:11:08Z</dcterms:created>
  <dcterms:modified xsi:type="dcterms:W3CDTF">2019-10-23T17:17:16Z</dcterms:modified>
</cp:coreProperties>
</file>