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4" r:id="rId8"/>
    <p:sldId id="265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5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62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8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34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19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052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4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476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90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246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98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8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D6613-8AA1-4B7D-AB25-EA5BCF80D1C4}" type="datetimeFigureOut">
              <a:rPr lang="en-GB" smtClean="0"/>
              <a:t>23/10/2019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EBFC4-7F74-490C-95E2-9EEB5208A5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71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71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39600" cy="490518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چـنـانـکـه آهـو </a:t>
            </a: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برای نـهـرهـای آب</a:t>
            </a:r>
            <a:endParaRPr lang="fa-IR" sz="66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شـدت اشـتـیـاق دارد </a:t>
            </a:r>
            <a:endParaRPr lang="en-US" sz="66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222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71120"/>
            <a:ext cx="12009120" cy="490518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هـمـچـنـان ای خـدا </a:t>
            </a: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جـان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اشـتـیاق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شـدیـد</a:t>
            </a:r>
            <a:endParaRPr lang="fa-IR" sz="66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بـرای  تـو  دارد </a:t>
            </a:r>
          </a:p>
        </p:txBody>
      </p:sp>
    </p:spTree>
    <p:extLst>
      <p:ext uri="{BB962C8B-B14F-4D97-AF65-F5344CB8AC3E}">
        <p14:creationId xmlns:p14="http://schemas.microsoft.com/office/powerpoint/2010/main" val="38174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54480" y="101600"/>
            <a:ext cx="9062719" cy="6220934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50" b="1" i="1" cap="none" spc="0" dirty="0" smtClean="0">
              <a:ln w="9525">
                <a:solidFill>
                  <a:schemeClr val="accent5">
                    <a:lumMod val="40000"/>
                    <a:lumOff val="60000"/>
                  </a:schemeClr>
                </a:solidFill>
                <a:prstDash val="solid"/>
              </a:ln>
              <a:effectLst>
                <a:glow rad="101600">
                  <a:schemeClr val="accent6">
                    <a:lumMod val="20000"/>
                    <a:lumOff val="80000"/>
                    <a:alpha val="60000"/>
                  </a:schemeClr>
                </a:glow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جـان من تـشـنـه ی خـداست </a:t>
            </a:r>
          </a:p>
          <a:p>
            <a:pPr algn="ctr" rtl="1">
              <a:lnSpc>
                <a:spcPct val="150000"/>
              </a:lnSpc>
            </a:pPr>
            <a:r>
              <a:rPr lang="fa-IR" sz="66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تـشـنـه ی خـدای </a:t>
            </a:r>
            <a:r>
              <a:rPr lang="fa-IR" sz="6600" b="1" i="1" cap="none" spc="0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حَــی </a:t>
            </a:r>
            <a:endParaRPr lang="fa-IR" sz="6600" b="1" i="1" cap="none" spc="0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کـه کـی بـیـایم  بـه</a:t>
            </a:r>
          </a:p>
          <a:p>
            <a:pPr algn="ctr" rtl="1">
              <a:lnSpc>
                <a:spcPct val="150000"/>
              </a:lnSpc>
            </a:pP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حـضـور خـدا حـاضـر شـوم</a:t>
            </a:r>
          </a:p>
        </p:txBody>
      </p:sp>
    </p:spTree>
    <p:extLst>
      <p:ext uri="{BB962C8B-B14F-4D97-AF65-F5344CB8AC3E}">
        <p14:creationId xmlns:p14="http://schemas.microsoft.com/office/powerpoint/2010/main" val="219726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0"/>
            <a:ext cx="12009120" cy="48936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4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خدا  امید </a:t>
            </a: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دار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زیرا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که  </a:t>
            </a: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او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را </a:t>
            </a:r>
            <a:endParaRPr lang="fa-IR" sz="66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بـاز  حـمـد 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خـواهـم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گـفـت</a:t>
            </a:r>
            <a:endParaRPr lang="en-US" sz="66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703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280" y="71120"/>
            <a:ext cx="12009120" cy="489364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2400" b="1" i="1" dirty="0" smtClean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200000"/>
              </a:lnSpc>
            </a:pP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کـه  </a:t>
            </a: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نـجـات  روی  مـن </a:t>
            </a:r>
          </a:p>
          <a:p>
            <a:pPr algn="ctr" rtl="1">
              <a:lnSpc>
                <a:spcPct val="20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و  خـدای  مـن  اسـت </a:t>
            </a:r>
            <a:endParaRPr lang="en-US" sz="66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849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1120" y="0"/>
            <a:ext cx="12039600" cy="490518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چـنـانـکـه آهـو </a:t>
            </a: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برای نـهـرهـای آب</a:t>
            </a:r>
            <a:endParaRPr lang="fa-IR" sz="66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شـدت اشـتـیـاق دارد </a:t>
            </a:r>
            <a:endParaRPr lang="en-US" sz="66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6562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" y="71120"/>
            <a:ext cx="12009120" cy="490518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105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هـمـچـنـان ای خـدا </a:t>
            </a: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جـان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من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اشـتـیاق </a:t>
            </a:r>
            <a:r>
              <a:rPr lang="en-GB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</a:t>
            </a:r>
            <a:r>
              <a:rPr lang="fa-IR" sz="6600" b="1" i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شـدیـد</a:t>
            </a:r>
            <a:endParaRPr lang="fa-IR" sz="6600" b="1" i="1" dirty="0">
              <a:ln w="9525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glow rad="228600">
                  <a:schemeClr val="tx1">
                    <a:alpha val="40000"/>
                  </a:scheme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XB Zar" panose="02000506090000020003" pitchFamily="2" charset="-78"/>
              <a:cs typeface="XB Zar" panose="02000506090000020003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6600" b="1" i="1" dirty="0">
                <a:ln w="9525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glow rad="228600">
                    <a:schemeClr val="tx1">
                      <a:alpha val="4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XB Zar" panose="02000506090000020003" pitchFamily="2" charset="-78"/>
                <a:cs typeface="XB Zar" panose="02000506090000020003" pitchFamily="2" charset="-78"/>
              </a:rPr>
              <a:t> بـرای  تـو  دارد </a:t>
            </a:r>
          </a:p>
        </p:txBody>
      </p:sp>
    </p:spTree>
    <p:extLst>
      <p:ext uri="{BB962C8B-B14F-4D97-AF65-F5344CB8AC3E}">
        <p14:creationId xmlns:p14="http://schemas.microsoft.com/office/powerpoint/2010/main" val="40195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78</Words>
  <Application>Microsoft Office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9</cp:revision>
  <dcterms:created xsi:type="dcterms:W3CDTF">2018-08-19T22:02:16Z</dcterms:created>
  <dcterms:modified xsi:type="dcterms:W3CDTF">2019-10-23T16:18:21Z</dcterms:modified>
</cp:coreProperties>
</file>