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5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4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7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94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64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00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5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31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8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54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0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7D86-6764-4C94-AEA8-5082CBE1139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6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60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60939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بین بر صلیب عیسی  را 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کـآن  فرزند  خدا</a:t>
            </a:r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بهر گناهان  من 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شد  مصلوب از  وفا</a:t>
            </a:r>
            <a:endParaRPr lang="en-US" sz="72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632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60939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نام  او  عزیز  است 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جان  را  کند  شادان</a:t>
            </a:r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انــوار  رحـمت  او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دل  را  کند  تابان</a:t>
            </a:r>
            <a:endParaRPr lang="en-US" sz="72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952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60939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خونش  بشسته  جرمم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مهر  و  از  رأفت</a:t>
            </a:r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نامش  دهد  تسلـی 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فیض  و  از  رحمت</a:t>
            </a:r>
            <a:endParaRPr lang="en-US" sz="72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684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60939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نام  او  عزیز  است 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جان  را  کند  شادان</a:t>
            </a:r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انــوار  رحـمت  او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دل  را  کند  تابان</a:t>
            </a:r>
            <a:endParaRPr lang="en-US" sz="72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928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60939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پشت  و  پناه  من  اوست 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هم  رهبر  و مُـعـین</a:t>
            </a:r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دیـگر  چه  غمی  مراست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در  روز  واپـسـیـن</a:t>
            </a:r>
            <a:endParaRPr lang="en-US" sz="72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443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20879" cy="60939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نام  او  عزیز  است 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جان  را  کند  شادان</a:t>
            </a:r>
            <a:endParaRPr lang="fa-IR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انــوار  رحـمت  او</a:t>
            </a:r>
          </a:p>
          <a:p>
            <a:pPr algn="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دل  را  کند  تابان</a:t>
            </a:r>
            <a:endParaRPr lang="en-US" sz="72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144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6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2019-10-23T14:22:51Z</dcterms:created>
  <dcterms:modified xsi:type="dcterms:W3CDTF">2019-10-23T14:23:06Z</dcterms:modified>
</cp:coreProperties>
</file>