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17.10.2019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460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17.10.2019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004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17.10.2019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1255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17.10.2019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2997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17.10.2019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4303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17.10.2019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0715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17.10.2019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7715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17.10.2019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1137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17.10.2019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4605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17.10.2019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7229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17.10.2019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4735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84278-81B3-498A-97C6-998F4BF19496}" type="datetimeFigureOut">
              <a:rPr lang="de-DE" smtClean="0"/>
              <a:t>17.10.2019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52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4565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080" y="0"/>
            <a:ext cx="11937999" cy="438581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200" b="1" cap="none" spc="0" dirty="0" smtClean="0">
                <a:ln w="952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3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از  جان  و  دل  خواهم  تو  را </a:t>
            </a:r>
          </a:p>
          <a:p>
            <a:pPr algn="ctr" rtl="1">
              <a:lnSpc>
                <a:spcPct val="150000"/>
              </a:lnSpc>
            </a:pPr>
            <a:r>
              <a:rPr lang="fa-IR" sz="6200" b="1" dirty="0" smtClean="0">
                <a:ln w="952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3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عیسی  به  قلب  من  درآ</a:t>
            </a:r>
          </a:p>
          <a:p>
            <a:pPr algn="ctr" rtl="1">
              <a:lnSpc>
                <a:spcPct val="150000"/>
              </a:lnSpc>
            </a:pPr>
            <a:r>
              <a:rPr lang="fa-IR" sz="6200" b="1" cap="none" spc="0" dirty="0" smtClean="0">
                <a:ln w="952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3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باشد تو  را  آنجا  سـَرا </a:t>
            </a:r>
            <a:r>
              <a:rPr lang="fa-IR" sz="6200" b="1" dirty="0" smtClean="0">
                <a:ln w="952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3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کن  رهبری  مرا</a:t>
            </a:r>
            <a:endParaRPr lang="en-US" sz="6200" b="1" cap="none" spc="0" dirty="0">
              <a:ln w="9525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accent3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70467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080" y="0"/>
            <a:ext cx="11937999" cy="438581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200" b="1" cap="none" spc="0" dirty="0" smtClean="0">
                <a:ln w="952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3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غوغا  و  شور  این  جهان</a:t>
            </a:r>
          </a:p>
          <a:p>
            <a:pPr algn="ctr" rtl="1">
              <a:lnSpc>
                <a:spcPct val="150000"/>
              </a:lnSpc>
            </a:pPr>
            <a:r>
              <a:rPr lang="fa-IR" sz="6200" b="1" dirty="0" smtClean="0">
                <a:ln w="952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3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نامت  کند  از  دل  نهان </a:t>
            </a:r>
          </a:p>
          <a:p>
            <a:pPr algn="ctr" rtl="1">
              <a:lnSpc>
                <a:spcPct val="150000"/>
              </a:lnSpc>
            </a:pPr>
            <a:r>
              <a:rPr lang="fa-IR" sz="6100" b="1" cap="none" spc="0" dirty="0" smtClean="0">
                <a:ln w="952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3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لیکن تویی نیکو شبان ظاهر کنی خود را </a:t>
            </a:r>
            <a:endParaRPr lang="en-US" sz="6100" b="1" cap="none" spc="0" dirty="0">
              <a:ln w="9525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accent3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08634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080" y="0"/>
            <a:ext cx="11937999" cy="433965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200" b="1" cap="none" spc="0" dirty="0" smtClean="0">
                <a:ln w="952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3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خودخواهی  و  کبر  و  غرور</a:t>
            </a:r>
          </a:p>
          <a:p>
            <a:pPr algn="ctr" rtl="1">
              <a:lnSpc>
                <a:spcPct val="150000"/>
              </a:lnSpc>
            </a:pPr>
            <a:r>
              <a:rPr lang="fa-IR" sz="6200" b="1" dirty="0" smtClean="0">
                <a:ln w="952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3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از  من  نما  یکباره  دور</a:t>
            </a:r>
          </a:p>
          <a:p>
            <a:pPr algn="ctr" rtl="1">
              <a:lnSpc>
                <a:spcPct val="150000"/>
              </a:lnSpc>
            </a:pPr>
            <a:r>
              <a:rPr lang="fa-IR" sz="6000" b="1" cap="none" spc="0" dirty="0" smtClean="0">
                <a:ln w="952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3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گردان تو قلبم پر سرور خواهم از دل تو را </a:t>
            </a:r>
            <a:endParaRPr lang="en-US" sz="6000" b="1" cap="none" spc="0" dirty="0">
              <a:ln w="9525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accent3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4893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080" y="0"/>
            <a:ext cx="11937999" cy="433965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200" b="1" cap="none" spc="0" dirty="0" smtClean="0">
                <a:ln w="952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3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این  روح  سرگردان  من</a:t>
            </a:r>
          </a:p>
          <a:p>
            <a:pPr algn="ctr" rtl="1">
              <a:lnSpc>
                <a:spcPct val="150000"/>
              </a:lnSpc>
            </a:pPr>
            <a:r>
              <a:rPr lang="fa-IR" sz="6200" b="1" dirty="0" smtClean="0">
                <a:ln w="952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3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وین  قلب  نافرمان  من </a:t>
            </a:r>
          </a:p>
          <a:p>
            <a:pPr algn="ctr" rtl="1">
              <a:lnSpc>
                <a:spcPct val="150000"/>
              </a:lnSpc>
            </a:pPr>
            <a:r>
              <a:rPr lang="fa-IR" sz="6000" b="1" cap="none" spc="0" dirty="0" smtClean="0">
                <a:ln w="952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3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آی  و کن درمان من  فرمان برم جانا</a:t>
            </a:r>
            <a:endParaRPr lang="en-US" sz="6000" b="1" cap="none" spc="0" dirty="0">
              <a:ln w="9525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accent3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88895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080" y="0"/>
            <a:ext cx="11937999" cy="433965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200" b="1" cap="none" spc="0" dirty="0" smtClean="0">
                <a:ln w="952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3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گر  این  دل  از  عیسی  شود</a:t>
            </a:r>
          </a:p>
          <a:p>
            <a:pPr algn="ctr" rtl="1">
              <a:lnSpc>
                <a:spcPct val="150000"/>
              </a:lnSpc>
            </a:pPr>
            <a:r>
              <a:rPr lang="fa-IR" sz="6200" b="1" dirty="0" smtClean="0">
                <a:ln w="952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3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هرچیز  روح افزا  شود</a:t>
            </a:r>
          </a:p>
          <a:p>
            <a:pPr algn="ctr" rtl="1">
              <a:lnSpc>
                <a:spcPct val="150000"/>
              </a:lnSpc>
            </a:pPr>
            <a:r>
              <a:rPr lang="fa-IR" sz="6300" b="1" cap="none" spc="0" dirty="0" smtClean="0">
                <a:ln w="952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3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زشتی رود زیبا شود  تازه شود  دنیا</a:t>
            </a:r>
            <a:endParaRPr lang="en-US" sz="6300" b="1" cap="none" spc="0" dirty="0">
              <a:ln w="9525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accent3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49282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080" y="0"/>
            <a:ext cx="11937999" cy="440889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200" b="1" cap="none" spc="0" dirty="0" smtClean="0">
                <a:ln w="952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3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سرتاسر  قلبم  اگر</a:t>
            </a:r>
          </a:p>
          <a:p>
            <a:pPr algn="ctr" rtl="1">
              <a:lnSpc>
                <a:spcPct val="150000"/>
              </a:lnSpc>
            </a:pPr>
            <a:r>
              <a:rPr lang="fa-IR" sz="6200" b="1" dirty="0" smtClean="0">
                <a:ln w="952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3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از  آنِ  تو  باشد  دگر</a:t>
            </a:r>
          </a:p>
          <a:p>
            <a:pPr algn="ctr" rtl="1">
              <a:lnSpc>
                <a:spcPct val="150000"/>
              </a:lnSpc>
            </a:pPr>
            <a:r>
              <a:rPr lang="fa-IR" sz="6200" b="1" cap="none" spc="0" dirty="0" smtClean="0">
                <a:ln w="952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3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چیزی نخواهم ای  پدر  پس ای خدا  بیا</a:t>
            </a:r>
            <a:endParaRPr lang="en-US" sz="6200" b="1" cap="none" spc="0" dirty="0">
              <a:ln w="9525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accent3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99968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5532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2019-10-17T12:35:14Z</dcterms:created>
  <dcterms:modified xsi:type="dcterms:W3CDTF">2019-10-17T12:35:30Z</dcterms:modified>
</cp:coreProperties>
</file>