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1" r:id="rId17"/>
    <p:sldId id="272" r:id="rId18"/>
    <p:sldId id="269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7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9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8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47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59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0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7540-3B7E-44CB-BEC4-56D00DF3CCA8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16690-7667-4848-A8D7-C4F9AA2F6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33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5680" y="477520"/>
            <a:ext cx="729487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</a:t>
            </a:r>
          </a:p>
          <a:p>
            <a:pPr algn="ctr" rtl="1"/>
            <a:r>
              <a:rPr lang="fa-IR" sz="105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تـریـن  چـشـیـدن</a:t>
            </a:r>
          </a:p>
          <a:p>
            <a:pPr algn="ctr" rtl="1"/>
            <a:endParaRPr lang="fa-IR" sz="105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حـضــور  تــو </a:t>
            </a:r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6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  فـیـض  و  رحم  تو </a:t>
            </a:r>
          </a:p>
          <a:p>
            <a:pPr algn="ctr" rtl="1"/>
            <a:endParaRPr lang="fa-IR" sz="32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آیـم  مـن  بـه  نـزد </a:t>
            </a:r>
          </a:p>
          <a:p>
            <a:pPr algn="ctr" rtl="1"/>
            <a:endParaRPr lang="fa-IR" sz="320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تـخـتـت  ای  پـدر</a:t>
            </a:r>
            <a:endParaRPr lang="en-US" sz="66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28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66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مبهوت از محبت و عشق تو </a:t>
            </a:r>
          </a:p>
          <a:p>
            <a:pPr algn="ctr" rtl="1"/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بس عظیم تر از درک من</a:t>
            </a:r>
          </a:p>
          <a:p>
            <a:pPr algn="ctr" rtl="1"/>
            <a:endParaRPr lang="fa-IR" sz="1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دادی مرا از گناه و خطا</a:t>
            </a:r>
          </a:p>
          <a:p>
            <a:pPr algn="ctr" rtl="1"/>
            <a:endParaRPr lang="fa-IR" sz="1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جلالت را ببینم</a:t>
            </a:r>
            <a:endParaRPr lang="en-US" sz="52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716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36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چشیدم </a:t>
            </a:r>
            <a:r>
              <a:rPr lang="fa-IR" sz="51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</a:t>
            </a:r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دیدم نیکویی ات</a:t>
            </a:r>
          </a:p>
          <a:p>
            <a:pPr algn="ctr" rtl="1"/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امـانـت  پـایـدار  تـو </a:t>
            </a:r>
          </a:p>
          <a:p>
            <a:pPr algn="ctr" rtl="1"/>
            <a:endParaRPr lang="fa-IR" sz="1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شـیـریـن  است چـون  عـسل</a:t>
            </a:r>
          </a:p>
          <a:p>
            <a:pPr algn="ctr" rtl="1"/>
            <a:r>
              <a:rPr lang="fa-IR" sz="1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حـضـورت  ای  پــدر</a:t>
            </a:r>
          </a:p>
          <a:p>
            <a:pPr algn="ctr" rtl="1"/>
            <a:r>
              <a:rPr lang="fa-IR" sz="1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بخوان بـه عـمـق هایت</a:t>
            </a:r>
          </a:p>
        </p:txBody>
      </p:sp>
    </p:spTree>
    <p:extLst>
      <p:ext uri="{BB962C8B-B14F-4D97-AF65-F5344CB8AC3E}">
        <p14:creationId xmlns:p14="http://schemas.microsoft.com/office/powerpoint/2010/main" val="14559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بـگـذار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درک  کـنـم  فـرزنـدیـم</a:t>
            </a:r>
          </a:p>
        </p:txBody>
      </p:sp>
    </p:spTree>
    <p:extLst>
      <p:ext uri="{BB962C8B-B14F-4D97-AF65-F5344CB8AC3E}">
        <p14:creationId xmlns:p14="http://schemas.microsoft.com/office/powerpoint/2010/main" val="37364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56246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 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بـگـذار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کـشـف کـنم  آزادیـم</a:t>
            </a:r>
          </a:p>
          <a:p>
            <a:pPr algn="ctr" rtl="1"/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45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بـینم کـیستم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نـگــاه  تـو</a:t>
            </a:r>
          </a:p>
        </p:txBody>
      </p:sp>
    </p:spTree>
    <p:extLst>
      <p:ext uri="{BB962C8B-B14F-4D97-AF65-F5344CB8AC3E}">
        <p14:creationId xmlns:p14="http://schemas.microsoft.com/office/powerpoint/2010/main" val="420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درک کـنم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هـسـتم  مـیـراث  تـو </a:t>
            </a:r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79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هـدف  از  بـودنـم</a:t>
            </a:r>
          </a:p>
          <a:p>
            <a:pPr algn="ctr" rtl="1"/>
            <a:endParaRPr lang="fa-IR" sz="36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</a:t>
            </a:r>
            <a:r>
              <a:rPr lang="fa-IR" sz="66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یات  و  زیـستنم </a:t>
            </a:r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تنها</a:t>
            </a:r>
          </a:p>
          <a:p>
            <a:pPr algn="ctr" rtl="1"/>
            <a:endParaRPr lang="fa-IR" sz="36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تـویی  پــدر </a:t>
            </a:r>
          </a:p>
        </p:txBody>
      </p:sp>
    </p:spTree>
    <p:extLst>
      <p:ext uri="{BB962C8B-B14F-4D97-AF65-F5344CB8AC3E}">
        <p14:creationId xmlns:p14="http://schemas.microsoft.com/office/powerpoint/2010/main" val="6410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66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مبهوت از محبت و عشق تو </a:t>
            </a:r>
          </a:p>
          <a:p>
            <a:pPr algn="ctr" rtl="1"/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بس عظیم تر از درک من</a:t>
            </a:r>
          </a:p>
          <a:p>
            <a:pPr algn="ctr" rtl="1"/>
            <a:endParaRPr lang="fa-IR" sz="1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فدیه دادی مرا از گناه و خطا</a:t>
            </a:r>
          </a:p>
          <a:p>
            <a:pPr algn="ctr" rtl="1"/>
            <a:endParaRPr lang="fa-IR" sz="1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جلالت را ببینم</a:t>
            </a:r>
            <a:endParaRPr lang="en-US" sz="52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1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936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</a:t>
            </a:r>
            <a:endParaRPr lang="en-GB" sz="6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کـمی  عـمـیـق تـر</a:t>
            </a:r>
            <a:endParaRPr lang="en-GB" sz="6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مـرا</a:t>
            </a:r>
            <a:endParaRPr lang="en-GB" sz="6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بـبـر بـه عـمـق هایـت</a:t>
            </a:r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130534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4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36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چشیدم </a:t>
            </a:r>
            <a:r>
              <a:rPr lang="fa-IR" sz="51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</a:t>
            </a:r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دیدم نیکویی ات</a:t>
            </a:r>
          </a:p>
          <a:p>
            <a:pPr algn="ctr" rtl="1"/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امـانـت  پـایـدار  تـو </a:t>
            </a:r>
          </a:p>
          <a:p>
            <a:pPr algn="ctr" rtl="1"/>
            <a:endParaRPr lang="fa-IR" sz="1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شـیـریـن  است چـون  عـسل</a:t>
            </a:r>
          </a:p>
          <a:p>
            <a:pPr algn="ctr" rtl="1"/>
            <a:r>
              <a:rPr lang="fa-IR" sz="1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حـضـورت  ای  پــدر</a:t>
            </a:r>
          </a:p>
          <a:p>
            <a:pPr algn="ctr" rtl="1"/>
            <a:r>
              <a:rPr lang="fa-IR" sz="1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10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مـرا بخوان بـه عـمـق هایت</a:t>
            </a:r>
          </a:p>
        </p:txBody>
      </p:sp>
    </p:spTree>
    <p:extLst>
      <p:ext uri="{BB962C8B-B14F-4D97-AF65-F5344CB8AC3E}">
        <p14:creationId xmlns:p14="http://schemas.microsoft.com/office/powerpoint/2010/main" val="35148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1680" y="904240"/>
            <a:ext cx="8026400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0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44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عـمـیق تـر</a:t>
            </a:r>
            <a:endParaRPr lang="en-US" sz="72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4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5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 مـرا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بـخـوان  بـه  ژرفـایـت</a:t>
            </a:r>
            <a:endParaRPr lang="en-US" sz="600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81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  <a:endParaRPr lang="fa-IR" sz="105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 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عمیق تر بگذار درک کنم</a:t>
            </a:r>
          </a:p>
          <a:p>
            <a:pPr algn="ctr" rtl="1"/>
            <a:r>
              <a:rPr lang="fa-IR" sz="105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فـیـض  تـو  را </a:t>
            </a:r>
          </a:p>
        </p:txBody>
      </p:sp>
    </p:spTree>
    <p:extLst>
      <p:ext uri="{BB962C8B-B14F-4D97-AF65-F5344CB8AC3E}">
        <p14:creationId xmlns:p14="http://schemas.microsoft.com/office/powerpoint/2010/main" val="12063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</a:t>
            </a:r>
          </a:p>
          <a:p>
            <a:pPr algn="ctr" rtl="1"/>
            <a:r>
              <a:rPr lang="fa-IR" sz="105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بـگذار بـشنوم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قـلـب  تـو  را </a:t>
            </a:r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604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4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بـر  وعـده هـای  تـو </a:t>
            </a:r>
          </a:p>
          <a:p>
            <a:pPr algn="ctr" rtl="1"/>
            <a:endParaRPr lang="fa-IR" sz="320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6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سـازم  زنـدگـیم  را</a:t>
            </a:r>
          </a:p>
          <a:p>
            <a:pPr algn="ctr" rtl="1"/>
            <a:r>
              <a:rPr lang="fa-IR" sz="32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6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مــن  ای  پــدر</a:t>
            </a:r>
            <a:endParaRPr lang="en-US" sz="66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69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9760" y="477520"/>
            <a:ext cx="767079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تـریـن  مـکـاشـفات</a:t>
            </a:r>
          </a:p>
          <a:p>
            <a:pPr algn="ctr" rtl="1"/>
            <a:endParaRPr lang="fa-IR" sz="105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آسِـــمــان</a:t>
            </a:r>
            <a:endParaRPr lang="en-US" sz="600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58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 </a:t>
            </a:r>
          </a:p>
          <a:p>
            <a:pPr algn="ctr" rtl="1"/>
            <a:endParaRPr lang="fa-IR" sz="1050" b="1" i="1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تـریـن  نـیـایـشم</a:t>
            </a:r>
          </a:p>
          <a:p>
            <a:pPr algn="ctr" rtl="1"/>
            <a:endParaRPr lang="fa-IR" sz="1050" b="1" i="1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زِ  قـلـب  و  جـان</a:t>
            </a:r>
          </a:p>
        </p:txBody>
      </p:sp>
    </p:spTree>
    <p:extLst>
      <p:ext uri="{BB962C8B-B14F-4D97-AF65-F5344CB8AC3E}">
        <p14:creationId xmlns:p14="http://schemas.microsoft.com/office/powerpoint/2010/main" val="25629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7920" y="477520"/>
            <a:ext cx="7152639" cy="47012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US" sz="280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عـمـیق تـر</a:t>
            </a:r>
          </a:p>
          <a:p>
            <a:pPr algn="ctr" rtl="1"/>
            <a:r>
              <a:rPr lang="fa-IR" sz="105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کـمـی  عـمـیـق تـر</a:t>
            </a:r>
          </a:p>
          <a:p>
            <a:pPr algn="ctr" rtl="1"/>
            <a:endParaRPr lang="fa-IR" sz="1050" b="1" i="1" cap="none" spc="0" dirty="0" smtClean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عـمـیـق ترین  پـرستـشم </a:t>
            </a:r>
          </a:p>
          <a:p>
            <a:pPr algn="ctr" rtl="1"/>
            <a:endParaRPr lang="fa-IR" sz="1050" b="1" i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6000" b="1" i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بـه  ســوی  تـو</a:t>
            </a:r>
          </a:p>
        </p:txBody>
      </p:sp>
    </p:spTree>
    <p:extLst>
      <p:ext uri="{BB962C8B-B14F-4D97-AF65-F5344CB8AC3E}">
        <p14:creationId xmlns:p14="http://schemas.microsoft.com/office/powerpoint/2010/main" val="6628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Widescreen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2018-08-22T22:18:28Z</dcterms:created>
  <dcterms:modified xsi:type="dcterms:W3CDTF">2018-08-22T23:07:50Z</dcterms:modified>
</cp:coreProperties>
</file>