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3" r:id="rId16"/>
    <p:sldId id="271" r:id="rId17"/>
    <p:sldId id="272" r:id="rId18"/>
    <p:sldId id="269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876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491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52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7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588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23/08/2018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474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23/08/2018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23/08/2018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59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23/08/2018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76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23/08/2018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70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A7540-3B7E-44CB-BEC4-56D00DF3CCA8}" type="datetimeFigureOut">
              <a:rPr lang="en-GB" smtClean="0"/>
              <a:t>23/08/2018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A7540-3B7E-44CB-BEC4-56D00DF3CCA8}" type="datetimeFigureOut">
              <a:rPr lang="en-GB" smtClean="0"/>
              <a:t>23/08/2018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16690-7667-4848-A8D7-C4F9AA2F6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27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033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65680" y="477520"/>
            <a:ext cx="7294879" cy="47012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28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</a:t>
            </a:r>
          </a:p>
          <a:p>
            <a:pPr algn="ctr" rtl="1"/>
            <a:r>
              <a:rPr lang="fa-IR" sz="105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کـمـی  عـمـیـق تـر</a:t>
            </a:r>
          </a:p>
          <a:p>
            <a:pPr algn="ctr" rtl="1"/>
            <a:endParaRPr lang="fa-IR" sz="105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تـریـن  چـشـیـدن</a:t>
            </a:r>
          </a:p>
          <a:p>
            <a:pPr algn="ctr" rtl="1"/>
            <a:endParaRPr lang="fa-IR" sz="1050" b="1" i="1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حـضــور  تــو </a:t>
            </a:r>
            <a:endParaRPr lang="en-US" sz="6000" b="1" i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160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48628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48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بـه  فـیـض  و  رحم  تو </a:t>
            </a:r>
          </a:p>
          <a:p>
            <a:pPr algn="ctr" rtl="1"/>
            <a:endParaRPr lang="fa-IR" sz="3200" b="1" i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مـی آیـم  مـن  بـه  نـزد </a:t>
            </a:r>
          </a:p>
          <a:p>
            <a:pPr algn="ctr" rtl="1"/>
            <a:endParaRPr lang="fa-IR" sz="3200" b="1" i="1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تـخـتـت  ای  پـدر</a:t>
            </a:r>
            <a:endParaRPr lang="en-US" sz="6600" b="1" i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283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47705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66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2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مبهوت از محبت و عشق تو </a:t>
            </a:r>
          </a:p>
          <a:p>
            <a:pPr algn="ctr" rtl="1"/>
            <a:endParaRPr lang="fa-IR" sz="100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2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بس عظیم تر از درک من</a:t>
            </a:r>
          </a:p>
          <a:p>
            <a:pPr algn="ctr" rtl="1"/>
            <a:endParaRPr lang="fa-IR" sz="10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2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فدیه دادی مرا از گناه و خطا</a:t>
            </a:r>
          </a:p>
          <a:p>
            <a:pPr algn="ctr" rtl="1"/>
            <a:endParaRPr lang="fa-IR" sz="1000" b="1" i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2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 جلالت را ببینم</a:t>
            </a:r>
            <a:endParaRPr lang="en-US" sz="5200" b="1" i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2716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36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2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چشیدم </a:t>
            </a:r>
            <a:r>
              <a:rPr lang="fa-IR" sz="51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</a:t>
            </a:r>
            <a:r>
              <a:rPr lang="fa-IR" sz="52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دیدم نیکویی ات</a:t>
            </a:r>
          </a:p>
          <a:p>
            <a:pPr algn="ctr" rtl="1"/>
            <a:endParaRPr lang="fa-IR" sz="100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2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امـانـت  پـایـدار  تـو </a:t>
            </a:r>
          </a:p>
          <a:p>
            <a:pPr algn="ctr" rtl="1"/>
            <a:endParaRPr lang="fa-IR" sz="10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2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شـیـریـن  است چـون  عـسل</a:t>
            </a:r>
          </a:p>
          <a:p>
            <a:pPr algn="ctr" rtl="1"/>
            <a:r>
              <a:rPr lang="fa-IR" sz="1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52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حـضـورت  ای  پــدر</a:t>
            </a:r>
          </a:p>
          <a:p>
            <a:pPr algn="ctr" rtl="1"/>
            <a:r>
              <a:rPr lang="fa-IR" sz="10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100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2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مـرا بخوان بـه عـمـق هایت</a:t>
            </a:r>
          </a:p>
        </p:txBody>
      </p:sp>
    </p:spTree>
    <p:extLst>
      <p:ext uri="{BB962C8B-B14F-4D97-AF65-F5344CB8AC3E}">
        <p14:creationId xmlns:p14="http://schemas.microsoft.com/office/powerpoint/2010/main" val="145597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47012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28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 </a:t>
            </a: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کـمـی  عـمـیـق تـر</a:t>
            </a:r>
          </a:p>
          <a:p>
            <a:pPr algn="ctr" rtl="1"/>
            <a:endParaRPr lang="fa-IR" sz="105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  بـگـذار</a:t>
            </a: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درک  کـنـم  فـرزنـدیـم</a:t>
            </a:r>
          </a:p>
        </p:txBody>
      </p:sp>
    </p:spTree>
    <p:extLst>
      <p:ext uri="{BB962C8B-B14F-4D97-AF65-F5344CB8AC3E}">
        <p14:creationId xmlns:p14="http://schemas.microsoft.com/office/powerpoint/2010/main" val="373644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56246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28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 </a:t>
            </a: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کـمـی  عـمـیـق تـر </a:t>
            </a:r>
          </a:p>
          <a:p>
            <a:pPr algn="ctr" rtl="1"/>
            <a:endParaRPr lang="fa-IR" sz="105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  بـگـذار</a:t>
            </a: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کـشـف کـنم  آزادیـم</a:t>
            </a:r>
          </a:p>
          <a:p>
            <a:pPr algn="ctr" rtl="1"/>
            <a:endParaRPr lang="en-US" sz="6000" b="1" i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457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47012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28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 </a:t>
            </a: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کـمـی  عـمـیـق تـر</a:t>
            </a:r>
          </a:p>
          <a:p>
            <a:pPr algn="ctr" rtl="1"/>
            <a:endParaRPr lang="fa-IR" sz="105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  بـینم کـیستم </a:t>
            </a: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نـگــاه  تـو</a:t>
            </a:r>
          </a:p>
        </p:txBody>
      </p:sp>
    </p:spTree>
    <p:extLst>
      <p:ext uri="{BB962C8B-B14F-4D97-AF65-F5344CB8AC3E}">
        <p14:creationId xmlns:p14="http://schemas.microsoft.com/office/powerpoint/2010/main" val="42099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47012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28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 </a:t>
            </a: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کـمـی  عـمـیـق تـر</a:t>
            </a:r>
          </a:p>
          <a:p>
            <a:pPr algn="ctr" rtl="1"/>
            <a:endParaRPr lang="fa-IR" sz="105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  درک کـنم</a:t>
            </a: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هـسـتم  مـیـراث  تـو </a:t>
            </a:r>
            <a:endParaRPr lang="en-US" sz="6000" b="1" i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793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49859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48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هـدف  از  بـودنـم</a:t>
            </a:r>
          </a:p>
          <a:p>
            <a:pPr algn="ctr" rtl="1"/>
            <a:endParaRPr lang="fa-IR" sz="360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</a:t>
            </a:r>
            <a:r>
              <a:rPr lang="fa-IR" sz="66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یات  و  زیـستنم </a:t>
            </a:r>
            <a:r>
              <a:rPr lang="fa-IR" sz="66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تنها</a:t>
            </a:r>
          </a:p>
          <a:p>
            <a:pPr algn="ctr" rtl="1"/>
            <a:endParaRPr lang="fa-IR" sz="360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تـویی  پــدر </a:t>
            </a:r>
          </a:p>
        </p:txBody>
      </p:sp>
    </p:spTree>
    <p:extLst>
      <p:ext uri="{BB962C8B-B14F-4D97-AF65-F5344CB8AC3E}">
        <p14:creationId xmlns:p14="http://schemas.microsoft.com/office/powerpoint/2010/main" val="64102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47705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66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2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مبهوت از محبت و عشق تو </a:t>
            </a:r>
          </a:p>
          <a:p>
            <a:pPr algn="ctr" rtl="1"/>
            <a:endParaRPr lang="fa-IR" sz="100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2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بس عظیم تر از درک من</a:t>
            </a:r>
          </a:p>
          <a:p>
            <a:pPr algn="ctr" rtl="1"/>
            <a:endParaRPr lang="fa-IR" sz="10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2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فدیه دادی مرا از گناه و خطا</a:t>
            </a:r>
          </a:p>
          <a:p>
            <a:pPr algn="ctr" rtl="1"/>
            <a:endParaRPr lang="fa-IR" sz="1000" b="1" i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2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 جلالت را ببینم</a:t>
            </a:r>
            <a:endParaRPr lang="en-US" sz="5200" b="1" i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1717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47936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i="1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</a:t>
            </a:r>
            <a:endParaRPr lang="en-GB" sz="600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کـمی  عـمـیـق تـر</a:t>
            </a:r>
            <a:endParaRPr lang="en-GB" sz="600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  مـرا</a:t>
            </a:r>
            <a:endParaRPr lang="en-GB" sz="60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5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60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بـبـر بـه عـمـق هایـت</a:t>
            </a:r>
            <a:endParaRPr lang="en-US" sz="6000" b="1" i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305341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en-GB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747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36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2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چشیدم </a:t>
            </a:r>
            <a:r>
              <a:rPr lang="fa-IR" sz="51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</a:t>
            </a:r>
            <a:r>
              <a:rPr lang="fa-IR" sz="52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دیدم نیکویی ات</a:t>
            </a:r>
          </a:p>
          <a:p>
            <a:pPr algn="ctr" rtl="1"/>
            <a:endParaRPr lang="fa-IR" sz="100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2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امـانـت  پـایـدار  تـو </a:t>
            </a:r>
          </a:p>
          <a:p>
            <a:pPr algn="ctr" rtl="1"/>
            <a:endParaRPr lang="fa-IR" sz="10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2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شـیـریـن  است چـون  عـسل</a:t>
            </a:r>
          </a:p>
          <a:p>
            <a:pPr algn="ctr" rtl="1"/>
            <a:r>
              <a:rPr lang="fa-IR" sz="1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52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حـضـورت  ای  پــدر</a:t>
            </a:r>
          </a:p>
          <a:p>
            <a:pPr algn="ctr" rtl="1"/>
            <a:r>
              <a:rPr lang="fa-IR" sz="10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100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2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مـرا بخوان بـه عـمـق هایت</a:t>
            </a:r>
          </a:p>
        </p:txBody>
      </p:sp>
    </p:spTree>
    <p:extLst>
      <p:ext uri="{BB962C8B-B14F-4D97-AF65-F5344CB8AC3E}">
        <p14:creationId xmlns:p14="http://schemas.microsoft.com/office/powerpoint/2010/main" val="351483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11680" y="904240"/>
            <a:ext cx="8026400" cy="36009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 </a:t>
            </a:r>
          </a:p>
          <a:p>
            <a:pPr algn="ctr" rtl="1"/>
            <a:endParaRPr lang="fa-IR" sz="440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72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کـمـی  عـمـیق تـر</a:t>
            </a:r>
            <a:endParaRPr lang="en-US" sz="7200" b="1" i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48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857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47012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 </a:t>
            </a: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کـمـی  عـمـیـق تـر </a:t>
            </a: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  مـرا</a:t>
            </a: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بـخـوان  بـه  ژرفـایـت</a:t>
            </a:r>
            <a:endParaRPr lang="en-US" sz="6000" b="1" i="1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811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47012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28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 </a:t>
            </a:r>
            <a:endParaRPr lang="fa-IR" sz="1050" b="1" i="1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کـمـی  عـمـیـق تـر </a:t>
            </a:r>
          </a:p>
          <a:p>
            <a:pPr algn="ctr" rtl="1"/>
            <a:endParaRPr lang="fa-IR" sz="105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عمیق تر بگذار درک کنم</a:t>
            </a:r>
          </a:p>
          <a:p>
            <a:pPr algn="ctr" rtl="1"/>
            <a:r>
              <a:rPr lang="fa-IR" sz="105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فـیـض  تـو  را </a:t>
            </a:r>
          </a:p>
        </p:txBody>
      </p:sp>
    </p:spTree>
    <p:extLst>
      <p:ext uri="{BB962C8B-B14F-4D97-AF65-F5344CB8AC3E}">
        <p14:creationId xmlns:p14="http://schemas.microsoft.com/office/powerpoint/2010/main" val="120635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47012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800" b="1" i="1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</a:t>
            </a:r>
          </a:p>
          <a:p>
            <a:pPr algn="ctr" rtl="1"/>
            <a:r>
              <a:rPr lang="fa-IR" sz="105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کـمـی  عـمـیـق تـر </a:t>
            </a: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 بـگذار بـشنوم</a:t>
            </a:r>
          </a:p>
          <a:p>
            <a:pPr algn="ctr" rtl="1"/>
            <a:endParaRPr lang="fa-IR" sz="105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قـلـب  تـو  را </a:t>
            </a:r>
            <a:endParaRPr lang="en-US" sz="6000" b="1" i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604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48628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48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بـر  وعـده هـای  تـو </a:t>
            </a:r>
          </a:p>
          <a:p>
            <a:pPr algn="ctr" rtl="1"/>
            <a:endParaRPr lang="fa-IR" sz="320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مـی سـازم  زنـدگـیم  را</a:t>
            </a:r>
          </a:p>
          <a:p>
            <a:pPr algn="ctr" rtl="1"/>
            <a:r>
              <a:rPr lang="fa-IR" sz="32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مــن  ای  پــدر</a:t>
            </a:r>
            <a:endParaRPr lang="en-US" sz="6600" b="1" i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690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9760" y="477520"/>
            <a:ext cx="7670799" cy="47012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28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</a:t>
            </a: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کـمـی  عـمـیـق تـر</a:t>
            </a:r>
          </a:p>
          <a:p>
            <a:pPr algn="ctr" rtl="1"/>
            <a:endParaRPr lang="fa-IR" sz="105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تـریـن  مـکـاشـفات</a:t>
            </a:r>
          </a:p>
          <a:p>
            <a:pPr algn="ctr" rtl="1"/>
            <a:endParaRPr lang="fa-IR" sz="1050" b="1" i="1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آسِـــمــان</a:t>
            </a:r>
            <a:endParaRPr lang="en-US" sz="6000" b="1" i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589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47012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28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 </a:t>
            </a:r>
          </a:p>
          <a:p>
            <a:pPr algn="ctr" rtl="1"/>
            <a:endParaRPr lang="fa-IR" sz="1050" b="1" i="1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کـمـی  عـمـیـق تـر</a:t>
            </a:r>
          </a:p>
          <a:p>
            <a:pPr algn="ctr" rtl="1"/>
            <a:endParaRPr lang="fa-IR" sz="105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تـریـن  نـیـایـشم</a:t>
            </a:r>
          </a:p>
          <a:p>
            <a:pPr algn="ctr" rtl="1"/>
            <a:endParaRPr lang="fa-IR" sz="1050" b="1" i="1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زِ  قـلـب  و  جـان</a:t>
            </a:r>
          </a:p>
        </p:txBody>
      </p:sp>
    </p:spTree>
    <p:extLst>
      <p:ext uri="{BB962C8B-B14F-4D97-AF65-F5344CB8AC3E}">
        <p14:creationId xmlns:p14="http://schemas.microsoft.com/office/powerpoint/2010/main" val="256299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7920" y="477520"/>
            <a:ext cx="7152639" cy="47012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US" sz="280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عـمـیق تـر</a:t>
            </a:r>
          </a:p>
          <a:p>
            <a:pPr algn="ctr" rtl="1"/>
            <a:r>
              <a:rPr lang="fa-IR" sz="105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کـمـی  عـمـیـق تـر</a:t>
            </a:r>
          </a:p>
          <a:p>
            <a:pPr algn="ctr" rtl="1"/>
            <a:endParaRPr lang="fa-IR" sz="1050" b="1" i="1" cap="none" spc="0" dirty="0" smtClean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عـمـیـق ترین  پـرستـشم </a:t>
            </a:r>
          </a:p>
          <a:p>
            <a:pPr algn="ctr" rtl="1"/>
            <a:endParaRPr lang="fa-IR" sz="1050" b="1" i="1" cap="none" spc="0" dirty="0"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بـه  ســوی  تـو</a:t>
            </a:r>
          </a:p>
        </p:txBody>
      </p:sp>
    </p:spTree>
    <p:extLst>
      <p:ext uri="{BB962C8B-B14F-4D97-AF65-F5344CB8AC3E}">
        <p14:creationId xmlns:p14="http://schemas.microsoft.com/office/powerpoint/2010/main" val="66284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276</Words>
  <Application>Microsoft Office PowerPoint</Application>
  <PresentationFormat>Widescreen</PresentationFormat>
  <Paragraphs>154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7</cp:revision>
  <dcterms:created xsi:type="dcterms:W3CDTF">2018-08-22T22:18:28Z</dcterms:created>
  <dcterms:modified xsi:type="dcterms:W3CDTF">2018-08-22T23:07:50Z</dcterms:modified>
</cp:coreProperties>
</file>