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3" d="100"/>
          <a:sy n="63" d="100"/>
        </p:scale>
        <p:origin x="5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41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788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39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373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3257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15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56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4928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809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142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2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18508-D302-4416-8DC8-1F173319534B}" type="datetimeFigureOut">
              <a:rPr lang="de-DE" smtClean="0"/>
              <a:t>29.08.2019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CF609-87AD-4A6A-8E8C-98DCC4C71A8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3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83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endParaRPr lang="fa-IR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بـه  فیض  عـجیـبت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بـه  عشق  عـظیـمت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روزی  نـزدت  آیـم</a:t>
            </a:r>
          </a:p>
          <a:p>
            <a:pPr algn="r" rtl="1"/>
            <a:endParaRPr lang="fa-IR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من  آزادم ، من  آزادم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283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endParaRPr lang="fa-IR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کـرده  عـیـسی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مـحو  کـرده گـنـاهـم  را 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 آزادم</a:t>
            </a:r>
            <a:endParaRPr lang="en-GB" sz="6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606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39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</a:p>
          <a:p>
            <a:pPr algn="r" rtl="1"/>
            <a:r>
              <a:rPr lang="en-GB" sz="6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داور </a:t>
            </a:r>
            <a:r>
              <a:rPr lang="fa-IR" sz="7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مــن عیـسـی </a:t>
            </a:r>
            <a:endParaRPr lang="en-GB" sz="75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endParaRPr lang="fa-IR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بخشـیده </a:t>
            </a:r>
            <a:r>
              <a:rPr lang="fa-IR" sz="7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جرمـم را </a:t>
            </a:r>
            <a:endParaRPr lang="en-GB" sz="75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endParaRPr lang="fa-IR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گسـسته </a:t>
            </a:r>
            <a:r>
              <a:rPr lang="fa-IR" sz="7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بنــد هــا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را</a:t>
            </a:r>
            <a:endParaRPr lang="en-GB" sz="75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1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endParaRPr lang="en-GB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مــن</a:t>
            </a:r>
            <a:r>
              <a:rPr lang="en-GB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آزادم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41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</a:p>
          <a:p>
            <a:pPr algn="r" rtl="1"/>
            <a:r>
              <a:rPr lang="en-GB" sz="68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او با خونش پرداخت</a:t>
            </a:r>
          </a:p>
          <a:p>
            <a:pPr algn="r" rtl="1"/>
            <a:endParaRPr lang="fa-IR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فدیه ی جانم را 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گشوده زندان را </a:t>
            </a:r>
            <a:endParaRPr lang="en-GB" sz="75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1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endParaRPr lang="en-GB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en-GB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من آزادم ، من آزادم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797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endParaRPr lang="fa-IR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کـرده  عـیـسی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مـحو  کـرده گـنـاهـم  را 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 آزادم</a:t>
            </a:r>
            <a:endParaRPr lang="en-GB" sz="6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92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نـامـی  تـازه  دارم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و  بـر نـمـی گـردم</a:t>
            </a:r>
          </a:p>
          <a:p>
            <a:pPr algn="r" rtl="1"/>
            <a:endParaRPr lang="fa-IR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بـه  خـلـقـت کـهـنـه</a:t>
            </a:r>
            <a:endParaRPr lang="en-GB" sz="75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endParaRPr lang="en-GB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en-GB" sz="75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en-GB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مــن  آزادم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47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120" y="111760"/>
            <a:ext cx="120192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endParaRPr lang="fa-IR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در</a:t>
            </a:r>
            <a:r>
              <a:rPr lang="en-GB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راه</a:t>
            </a:r>
            <a:r>
              <a:rPr lang="en-GB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تـنگ  او</a:t>
            </a:r>
          </a:p>
          <a:p>
            <a:pPr algn="r" rtl="1"/>
            <a:r>
              <a:rPr lang="fa-IR" sz="1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بـا  فـیض  و  رحـم  او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ره   مـی سـپـارم </a:t>
            </a:r>
          </a:p>
          <a:p>
            <a:pPr algn="r" rtl="1"/>
            <a:endParaRPr lang="fa-IR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آری  آزادم ، من  آزادم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52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endParaRPr lang="fa-IR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کـرده  عـیـسی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مـحو  کـرده گـنـاهـم  را 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 آزادم</a:t>
            </a:r>
            <a:endParaRPr lang="en-GB" sz="6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02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endParaRPr lang="fa-IR" sz="3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 بـا  فـیـض  او</a:t>
            </a:r>
          </a:p>
          <a:p>
            <a:pPr algn="r" rtl="1"/>
            <a:r>
              <a:rPr lang="fa-IR" sz="1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</a:t>
            </a: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 بـا  فـیـض  او </a:t>
            </a:r>
          </a:p>
          <a:p>
            <a:pPr algn="r" rtl="1"/>
            <a:endParaRPr lang="fa-IR" sz="16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آزادیـم  بـا  فـیـض  او </a:t>
            </a:r>
          </a:p>
          <a:p>
            <a:pPr algn="r" rtl="1"/>
            <a:endParaRPr lang="fa-IR" sz="1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</a:t>
            </a:r>
            <a:r>
              <a:rPr lang="fa-IR" sz="7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آزادیـم  بـا  فـیـض  او </a:t>
            </a:r>
            <a:endParaRPr lang="en-GB" sz="7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918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" y="81280"/>
            <a:ext cx="12019279" cy="64940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en-GB" sz="2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endParaRPr lang="fa-IR" sz="24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آزادم کـرده  عـیـسی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قـدوس قـدوس  هـللویـاه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مـحو  کـرده گـنـاهـم  را </a:t>
            </a:r>
          </a:p>
          <a:p>
            <a:pPr algn="r" rtl="1"/>
            <a:endParaRPr lang="fa-IR" sz="1100" b="1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  <a:p>
            <a:pPr algn="r" rtl="1"/>
            <a:r>
              <a:rPr lang="fa-IR" sz="68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      </a:t>
            </a:r>
            <a:r>
              <a:rPr lang="fa-IR" sz="65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 Zar" panose="02000506090000020003" pitchFamily="2" charset="-78"/>
                <a:cs typeface="XB Zar" panose="02000506090000020003" pitchFamily="2" charset="-78"/>
              </a:rPr>
              <a:t>مـن  آزادم</a:t>
            </a:r>
            <a:endParaRPr lang="en-GB" sz="65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 Zar" panose="02000506090000020003" pitchFamily="2" charset="-78"/>
              <a:cs typeface="XB Zar" panose="02000506090000020003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63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203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</cp:lastModifiedBy>
  <cp:revision>8</cp:revision>
  <dcterms:created xsi:type="dcterms:W3CDTF">2019-08-29T10:52:10Z</dcterms:created>
  <dcterms:modified xsi:type="dcterms:W3CDTF">2019-08-29T12:27:04Z</dcterms:modified>
</cp:coreProperties>
</file>