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16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14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1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51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70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53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36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31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23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4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1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232C-35D4-46CD-A0C7-6B40404453DB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7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01600"/>
            <a:ext cx="11958319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کـادوش </a:t>
            </a:r>
          </a:p>
          <a:p>
            <a:pPr algn="ctr" rtl="1"/>
            <a:endParaRPr lang="fa-IR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کـادوش</a:t>
            </a:r>
          </a:p>
          <a:p>
            <a:pPr algn="ctr" rtl="1"/>
            <a:endParaRPr lang="fa-IR" sz="32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کـادوش</a:t>
            </a:r>
            <a:endParaRPr lang="en-GB" sz="9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28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01600"/>
            <a:ext cx="11958319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ادونای</a:t>
            </a:r>
          </a:p>
          <a:p>
            <a:pPr algn="ctr" rtl="1"/>
            <a:endParaRPr lang="fa-IR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الوهیم</a:t>
            </a:r>
          </a:p>
          <a:p>
            <a:pPr algn="ctr" rtl="1"/>
            <a:endParaRPr lang="fa-IR" sz="32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صدقینو</a:t>
            </a:r>
            <a:endParaRPr lang="en-GB" sz="9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01600"/>
            <a:ext cx="11958319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قـدوس </a:t>
            </a:r>
          </a:p>
          <a:p>
            <a:pPr algn="ctr" rtl="1"/>
            <a:endParaRPr lang="fa-IR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قـدوس</a:t>
            </a:r>
          </a:p>
          <a:p>
            <a:pPr algn="ctr" rtl="1"/>
            <a:endParaRPr lang="fa-IR" sz="32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قـدوس</a:t>
            </a:r>
            <a:endParaRPr lang="en-GB" sz="9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13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01600"/>
            <a:ext cx="11958319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ادونای</a:t>
            </a:r>
          </a:p>
          <a:p>
            <a:pPr algn="ctr" rtl="1"/>
            <a:endParaRPr lang="fa-IR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الوهیم</a:t>
            </a:r>
          </a:p>
          <a:p>
            <a:pPr algn="ctr" rtl="1"/>
            <a:endParaRPr lang="fa-IR" sz="32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صدقینو</a:t>
            </a:r>
            <a:endParaRPr lang="en-GB" sz="9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6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01600"/>
            <a:ext cx="1195831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کـه  بـود  و  هـست</a:t>
            </a:r>
            <a:endParaRPr lang="en-GB" sz="24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 روزی   مـی آیـد</a:t>
            </a:r>
            <a:endParaRPr lang="en-GB" sz="9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2286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12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5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2019-08-28T16:24:27Z</dcterms:created>
  <dcterms:modified xsi:type="dcterms:W3CDTF">2019-10-10T13:23:08Z</dcterms:modified>
</cp:coreProperties>
</file>