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69" r:id="rId2"/>
    <p:sldId id="256" r:id="rId3"/>
    <p:sldId id="274" r:id="rId4"/>
    <p:sldId id="277" r:id="rId5"/>
    <p:sldId id="282" r:id="rId6"/>
    <p:sldId id="278" r:id="rId7"/>
    <p:sldId id="283" r:id="rId8"/>
    <p:sldId id="27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17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081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681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2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602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0665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ای عیسی نزدم بیا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بهر من باش راهنما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 دستهایت این جانم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ای هادی نیکویم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1126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تشنه وجودتم ، تشنه حضورم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درخواست کنم منجیم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همیشه باش رهبرم</a:t>
            </a:r>
          </a:p>
          <a:p>
            <a:pPr algn="ctr" rtl="1">
              <a:lnSpc>
                <a:spcPct val="150000"/>
              </a:lnSpc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(x2)</a:t>
            </a: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868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985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قلبم را نگشایم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هیچکس را جا ندهم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تنها حضورت خواهم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ای عیسی مصلوبم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58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1126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تشنه وجودتم ، تشنه حضورم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درخواست کنم منجیم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همیشه باش رهبرم</a:t>
            </a:r>
          </a:p>
          <a:p>
            <a:pPr algn="ctr" rtl="1">
              <a:lnSpc>
                <a:spcPct val="150000"/>
              </a:lnSpc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(x2)</a:t>
            </a: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228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985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به تو توکل دارم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 هر چیز باش رهبرم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سلطنت کند در قلبم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ای مسیح محبوبم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266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1126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تشنه وجودتم ، تشنه حضورم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درخواست کنم منجیم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همیشه باش رهبرم</a:t>
            </a:r>
          </a:p>
          <a:p>
            <a:pPr algn="ctr" rtl="1">
              <a:lnSpc>
                <a:spcPct val="150000"/>
              </a:lnSpc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(x2)</a:t>
            </a: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172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86</Words>
  <Application>Microsoft Office PowerPoint</Application>
  <PresentationFormat>Widescreen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Times New Roman</vt:lpstr>
      <vt:lpstr>Century Gothic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10</cp:revision>
  <dcterms:modified xsi:type="dcterms:W3CDTF">2024-12-01T09:20:34Z</dcterms:modified>
</cp:coreProperties>
</file>