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9"/>
  </p:notesMasterIdLst>
  <p:sldIdLst>
    <p:sldId id="260" r:id="rId2"/>
    <p:sldId id="258" r:id="rId3"/>
    <p:sldId id="256" r:id="rId4"/>
    <p:sldId id="262" r:id="rId5"/>
    <p:sldId id="261" r:id="rId6"/>
    <p:sldId id="263" r:id="rId7"/>
    <p:sldId id="259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719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44939435-16F9-4D4B-AFE1-ED0207523052}"/>
    <pc:docChg chg="custSel delSld modSld modMainMaster">
      <pc:chgData name="Niloofar Hosseini" userId="eb3e3110-2622-43cd-88f0-a4c46bd91734" providerId="ADAL" clId="{44939435-16F9-4D4B-AFE1-ED0207523052}" dt="2024-06-19T09:39:55.740" v="394" actId="403"/>
      <pc:docMkLst>
        <pc:docMk/>
      </pc:docMkLst>
      <pc:sldChg chg="addSp delSp modSp mod setBg">
        <pc:chgData name="Niloofar Hosseini" userId="eb3e3110-2622-43cd-88f0-a4c46bd91734" providerId="ADAL" clId="{44939435-16F9-4D4B-AFE1-ED0207523052}" dt="2024-06-19T09:37:23.024" v="232" actId="20577"/>
        <pc:sldMkLst>
          <pc:docMk/>
          <pc:sldMk cId="0" sldId="256"/>
        </pc:sldMkLst>
        <pc:spChg chg="add del mod">
          <ac:chgData name="Niloofar Hosseini" userId="eb3e3110-2622-43cd-88f0-a4c46bd91734" providerId="ADAL" clId="{44939435-16F9-4D4B-AFE1-ED0207523052}" dt="2024-06-19T09:35:58.569" v="95"/>
          <ac:spMkLst>
            <pc:docMk/>
            <pc:sldMk cId="0" sldId="256"/>
            <ac:spMk id="2" creationId="{DE89D1A7-9B1C-5A8B-5D5B-771E4F225516}"/>
          </ac:spMkLst>
        </pc:spChg>
        <pc:spChg chg="add del mod">
          <ac:chgData name="Niloofar Hosseini" userId="eb3e3110-2622-43cd-88f0-a4c46bd91734" providerId="ADAL" clId="{44939435-16F9-4D4B-AFE1-ED0207523052}" dt="2024-06-19T09:36:08.557" v="97" actId="21"/>
          <ac:spMkLst>
            <pc:docMk/>
            <pc:sldMk cId="0" sldId="256"/>
            <ac:spMk id="4" creationId="{B7AA10D7-8A88-20F5-49C3-806FDED8DCFB}"/>
          </ac:spMkLst>
        </pc:spChg>
        <pc:spChg chg="add mod">
          <ac:chgData name="Niloofar Hosseini" userId="eb3e3110-2622-43cd-88f0-a4c46bd91734" providerId="ADAL" clId="{44939435-16F9-4D4B-AFE1-ED0207523052}" dt="2024-06-19T09:37:23.024" v="232" actId="20577"/>
          <ac:spMkLst>
            <pc:docMk/>
            <pc:sldMk cId="0" sldId="256"/>
            <ac:spMk id="5" creationId="{31254048-7722-B44C-293C-DA55B93E3CF1}"/>
          </ac:spMkLst>
        </pc:spChg>
        <pc:spChg chg="del mod">
          <ac:chgData name="Niloofar Hosseini" userId="eb3e3110-2622-43cd-88f0-a4c46bd91734" providerId="ADAL" clId="{44939435-16F9-4D4B-AFE1-ED0207523052}" dt="2024-06-19T09:36:05.642" v="96" actId="21"/>
          <ac:spMkLst>
            <pc:docMk/>
            <pc:sldMk cId="0" sldId="256"/>
            <ac:spMk id="132" creationId="{00000000-0000-0000-0000-000000000000}"/>
          </ac:spMkLst>
        </pc:spChg>
      </pc:sldChg>
      <pc:sldChg chg="addSp delSp modSp mod">
        <pc:chgData name="Niloofar Hosseini" userId="eb3e3110-2622-43cd-88f0-a4c46bd91734" providerId="ADAL" clId="{44939435-16F9-4D4B-AFE1-ED0207523052}" dt="2024-06-19T09:38:25.032" v="293" actId="20577"/>
        <pc:sldMkLst>
          <pc:docMk/>
          <pc:sldMk cId="2748564780" sldId="257"/>
        </pc:sldMkLst>
        <pc:spChg chg="add del mod">
          <ac:chgData name="Niloofar Hosseini" userId="eb3e3110-2622-43cd-88f0-a4c46bd91734" providerId="ADAL" clId="{44939435-16F9-4D4B-AFE1-ED0207523052}" dt="2024-06-19T09:37:35.072" v="236" actId="21"/>
          <ac:spMkLst>
            <pc:docMk/>
            <pc:sldMk cId="2748564780" sldId="257"/>
            <ac:spMk id="3" creationId="{A067C36B-7FE9-956A-75BF-1F8962DAF820}"/>
          </ac:spMkLst>
        </pc:spChg>
        <pc:spChg chg="add mod">
          <ac:chgData name="Niloofar Hosseini" userId="eb3e3110-2622-43cd-88f0-a4c46bd91734" providerId="ADAL" clId="{44939435-16F9-4D4B-AFE1-ED0207523052}" dt="2024-06-19T09:38:25.032" v="293" actId="20577"/>
          <ac:spMkLst>
            <pc:docMk/>
            <pc:sldMk cId="2748564780" sldId="257"/>
            <ac:spMk id="5" creationId="{5A734927-766B-83C6-D863-88077991A0D5}"/>
          </ac:spMkLst>
        </pc:spChg>
        <pc:spChg chg="del mod">
          <ac:chgData name="Niloofar Hosseini" userId="eb3e3110-2622-43cd-88f0-a4c46bd91734" providerId="ADAL" clId="{44939435-16F9-4D4B-AFE1-ED0207523052}" dt="2024-06-19T09:37:32.156" v="235" actId="21"/>
          <ac:spMkLst>
            <pc:docMk/>
            <pc:sldMk cId="2748564780" sldId="257"/>
            <ac:spMk id="132" creationId="{00000000-0000-0000-0000-000000000000}"/>
          </ac:spMkLst>
        </pc:spChg>
      </pc:sldChg>
      <pc:sldChg chg="modSp mod">
        <pc:chgData name="Niloofar Hosseini" userId="eb3e3110-2622-43cd-88f0-a4c46bd91734" providerId="ADAL" clId="{44939435-16F9-4D4B-AFE1-ED0207523052}" dt="2024-06-19T09:39:55.740" v="394" actId="403"/>
        <pc:sldMkLst>
          <pc:docMk/>
          <pc:sldMk cId="83714018" sldId="258"/>
        </pc:sldMkLst>
        <pc:spChg chg="mod">
          <ac:chgData name="Niloofar Hosseini" userId="eb3e3110-2622-43cd-88f0-a4c46bd91734" providerId="ADAL" clId="{44939435-16F9-4D4B-AFE1-ED0207523052}" dt="2024-06-19T09:39:55.740" v="394" actId="403"/>
          <ac:spMkLst>
            <pc:docMk/>
            <pc:sldMk cId="83714018" sldId="258"/>
            <ac:spMk id="132" creationId="{00000000-0000-0000-0000-000000000000}"/>
          </ac:spMkLst>
        </pc:spChg>
      </pc:sldChg>
      <pc:sldChg chg="setBg">
        <pc:chgData name="Niloofar Hosseini" userId="eb3e3110-2622-43cd-88f0-a4c46bd91734" providerId="ADAL" clId="{44939435-16F9-4D4B-AFE1-ED0207523052}" dt="2024-06-19T09:26:22.276" v="10"/>
        <pc:sldMkLst>
          <pc:docMk/>
          <pc:sldMk cId="4082531778" sldId="259"/>
        </pc:sldMkLst>
      </pc:sldChg>
      <pc:sldChg chg="setBg">
        <pc:chgData name="Niloofar Hosseini" userId="eb3e3110-2622-43cd-88f0-a4c46bd91734" providerId="ADAL" clId="{44939435-16F9-4D4B-AFE1-ED0207523052}" dt="2024-06-19T09:26:13.644" v="8"/>
        <pc:sldMkLst>
          <pc:docMk/>
          <pc:sldMk cId="2996556916" sldId="260"/>
        </pc:sldMkLst>
      </pc:sldChg>
      <pc:sldChg chg="del">
        <pc:chgData name="Niloofar Hosseini" userId="eb3e3110-2622-43cd-88f0-a4c46bd91734" providerId="ADAL" clId="{44939435-16F9-4D4B-AFE1-ED0207523052}" dt="2024-06-19T09:37:25.521" v="233" actId="2696"/>
        <pc:sldMkLst>
          <pc:docMk/>
          <pc:sldMk cId="3965402320" sldId="261"/>
        </pc:sldMkLst>
      </pc:sldChg>
      <pc:sldMasterChg chg="setBg modSldLayout">
        <pc:chgData name="Niloofar Hosseini" userId="eb3e3110-2622-43cd-88f0-a4c46bd91734" providerId="ADAL" clId="{44939435-16F9-4D4B-AFE1-ED0207523052}" dt="2024-06-19T09:26:05.473" v="6"/>
        <pc:sldMasterMkLst>
          <pc:docMk/>
          <pc:sldMasterMk cId="0" sldId="2147483665"/>
        </pc:sldMasterMkLst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48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49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0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1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2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3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4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5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6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7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8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59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60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61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62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63"/>
          </pc:sldLayoutMkLst>
        </pc:sldLayoutChg>
        <pc:sldLayoutChg chg="setBg">
          <pc:chgData name="Niloofar Hosseini" userId="eb3e3110-2622-43cd-88f0-a4c46bd91734" providerId="ADAL" clId="{44939435-16F9-4D4B-AFE1-ED0207523052}" dt="2024-06-19T09:26:05.473" v="6"/>
          <pc:sldLayoutMkLst>
            <pc:docMk/>
            <pc:sldMasterMk cId="0" sldId="2147483665"/>
            <pc:sldLayoutMk cId="0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20962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740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0394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6063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3611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471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5802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58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751011" y="609600"/>
            <a:ext cx="8676222" cy="32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76222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1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141412" y="4732864"/>
            <a:ext cx="99060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1979611" y="932112"/>
            <a:ext cx="8225943" cy="3164975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141412" y="5299603"/>
            <a:ext cx="9906000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8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836612" y="78682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10437811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296397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674811" y="3352800"/>
            <a:ext cx="8839201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285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141412" y="3308580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141409" y="4777380"/>
            <a:ext cx="9906000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836612" y="78682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0437811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296397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8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141412" y="3505200"/>
            <a:ext cx="99060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 rot="5400000">
            <a:off x="4532311" y="-723899"/>
            <a:ext cx="3124200" cy="9905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7351354" y="2095142"/>
            <a:ext cx="5181601" cy="22105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2322511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9905997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751013" y="3308580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751010" y="4777380"/>
            <a:ext cx="8686800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4876799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0612" y="2667000"/>
            <a:ext cx="4876799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429279" y="2658533"/>
            <a:ext cx="458893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1141412" y="3243261"/>
            <a:ext cx="4876799" cy="2547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443132" y="2667000"/>
            <a:ext cx="460427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0612" y="3243261"/>
            <a:ext cx="4876801" cy="2547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354912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03812" y="609600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533400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7433732" y="-18288"/>
            <a:ext cx="3276599" cy="690371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5105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10742611" y="5883275"/>
            <a:ext cx="3225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9905997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55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8236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a-IR" sz="3600" cap="none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/>
              <a:cs typeface="+mj-cs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4500" b="1" cap="none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+mj-cs"/>
                <a:sym typeface="Times New Roman"/>
              </a:rPr>
              <a:t>عشقی تازه در قلبم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4500" b="1" cap="none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+mj-cs"/>
                <a:sym typeface="Times New Roman"/>
              </a:rPr>
              <a:t>ایجاد کن خداوند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4500" b="1" cap="none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+mj-cs"/>
                <a:sym typeface="Times New Roman"/>
              </a:rPr>
              <a:t>تا تو را دائما ، در کنارم ببینم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cap="none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+mj-cs"/>
                <a:sym typeface="Times New Roman"/>
              </a:rPr>
              <a:t>(x2)</a:t>
            </a:r>
            <a:endParaRPr lang="ar-SA" sz="3600" b="1" cap="none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/>
              <a:cs typeface="+mj-cs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ar-SA" sz="4500" b="1" cap="none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/>
              <a:cs typeface="+mj-cs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a-IR" sz="4500" b="1" cap="none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71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254048-7722-B44C-293C-DA55B93E3CF1}"/>
              </a:ext>
            </a:extLst>
          </p:cNvPr>
          <p:cNvSpPr/>
          <p:nvPr/>
        </p:nvSpPr>
        <p:spPr>
          <a:xfrm>
            <a:off x="0" y="0"/>
            <a:ext cx="12191999" cy="724974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شوقی تازه ، وجدی جدید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آواز تو ، حیاتی نو</a:t>
            </a: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روحی تازه ، قلبی جدید</a:t>
            </a:r>
            <a:endParaRPr lang="fa-IR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قوت تو ، خدمتی نو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8236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a-IR" sz="3600" cap="none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/>
              <a:cs typeface="+mj-cs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4500" b="1" cap="none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+mj-cs"/>
                <a:sym typeface="Times New Roman"/>
              </a:rPr>
              <a:t>عشقی تازه در قلبم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4500" b="1" cap="none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+mj-cs"/>
                <a:sym typeface="Times New Roman"/>
              </a:rPr>
              <a:t>ایجاد کن خداوند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4500" b="1" cap="none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+mj-cs"/>
                <a:sym typeface="Times New Roman"/>
              </a:rPr>
              <a:t>تا تو را دائما ، در کنارم ببینم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cap="none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+mj-cs"/>
                <a:sym typeface="Times New Roman"/>
              </a:rPr>
              <a:t>(x2)</a:t>
            </a:r>
            <a:endParaRPr lang="ar-SA" sz="3600" b="1" cap="none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/>
              <a:cs typeface="+mj-cs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ar-SA" sz="4500" b="1" cap="none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/>
              <a:cs typeface="+mj-cs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a-IR" sz="4500" b="1" cap="none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550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254048-7722-B44C-293C-DA55B93E3CF1}"/>
              </a:ext>
            </a:extLst>
          </p:cNvPr>
          <p:cNvSpPr/>
          <p:nvPr/>
        </p:nvSpPr>
        <p:spPr>
          <a:xfrm>
            <a:off x="0" y="0"/>
            <a:ext cx="12191999" cy="724974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مسحی تازه ، سری جدید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از گنج تو ، رویایی نو</a:t>
            </a: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لمسی تازه ، مهری جدید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از دست تو ، عطایی نو</a:t>
            </a:r>
            <a:endParaRPr lang="fa-IR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420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12192000" cy="68236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a-IR" sz="3600" cap="none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/>
              <a:cs typeface="+mj-cs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4500" b="1" cap="none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+mj-cs"/>
                <a:sym typeface="Times New Roman"/>
              </a:rPr>
              <a:t>عشقی تازه در قلبم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4500" b="1" cap="none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+mj-cs"/>
                <a:sym typeface="Times New Roman"/>
              </a:rPr>
              <a:t>ایجاد کن خداوند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4500" b="1" cap="none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+mj-cs"/>
                <a:sym typeface="Times New Roman"/>
              </a:rPr>
              <a:t>تا تو را دائما ، در کنارم ببینم</a:t>
            </a: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cap="none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+mj-cs"/>
                <a:sym typeface="Times New Roman"/>
              </a:rPr>
              <a:t>(x2)</a:t>
            </a:r>
            <a:endParaRPr lang="ar-SA" sz="3600" b="1" cap="none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/>
              <a:cs typeface="+mj-cs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ar-SA" sz="4500" b="1" cap="none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/>
              <a:cs typeface="+mj-cs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a-IR" sz="4500" b="1" cap="none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657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531778"/>
      </p:ext>
    </p:extLst>
  </p:cSld>
  <p:clrMapOvr>
    <a:masterClrMapping/>
  </p:clrMapOvr>
</p:sld>
</file>

<file path=ppt/theme/theme1.xml><?xml version="1.0" encoding="utf-8"?>
<a:theme xmlns:a="http://schemas.openxmlformats.org/drawingml/2006/main" name="Mesh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96</Words>
  <Application>Microsoft Office PowerPoint</Application>
  <PresentationFormat>Widescreen</PresentationFormat>
  <Paragraphs>25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7</cp:revision>
  <dcterms:modified xsi:type="dcterms:W3CDTF">2024-08-19T09:05:53Z</dcterms:modified>
</cp:coreProperties>
</file>