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5" r:id="rId2"/>
    <p:sldId id="256" r:id="rId3"/>
    <p:sldId id="268" r:id="rId4"/>
    <p:sldId id="267" r:id="rId5"/>
    <p:sldId id="266" r:id="rId6"/>
    <p:sldId id="264" r:id="rId7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628"/>
    <p:restoredTop sz="94719"/>
  </p:normalViewPr>
  <p:slideViewPr>
    <p:cSldViewPr snapToGrid="0" snapToObjects="1">
      <p:cViewPr varScale="1">
        <p:scale>
          <a:sx n="81" d="100"/>
          <a:sy n="81" d="100"/>
        </p:scale>
        <p:origin x="49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002B5798-D182-DC4E-A232-32836CBD7916}"/>
    <pc:docChg chg="undo custSel delSld modSld modMainMaster">
      <pc:chgData name="Niloofar Hosseini" userId="eb3e3110-2622-43cd-88f0-a4c46bd91734" providerId="ADAL" clId="{002B5798-D182-DC4E-A232-32836CBD7916}" dt="2024-06-26T10:03:03.761" v="195" actId="2696"/>
      <pc:docMkLst>
        <pc:docMk/>
      </pc:docMkLst>
      <pc:sldChg chg="addSp delSp modSp mod setBg">
        <pc:chgData name="Niloofar Hosseini" userId="eb3e3110-2622-43cd-88f0-a4c46bd91734" providerId="ADAL" clId="{002B5798-D182-DC4E-A232-32836CBD7916}" dt="2024-06-26T09:57:32.558" v="68" actId="20577"/>
        <pc:sldMkLst>
          <pc:docMk/>
          <pc:sldMk cId="3399335780" sldId="256"/>
        </pc:sldMkLst>
        <pc:spChg chg="add del mod">
          <ac:chgData name="Niloofar Hosseini" userId="eb3e3110-2622-43cd-88f0-a4c46bd91734" providerId="ADAL" clId="{002B5798-D182-DC4E-A232-32836CBD7916}" dt="2024-06-26T09:56:34.609" v="49"/>
          <ac:spMkLst>
            <pc:docMk/>
            <pc:sldMk cId="3399335780" sldId="256"/>
            <ac:spMk id="2" creationId="{0607978B-CDBF-CD5E-1A4B-F44EFA8B1E41}"/>
          </ac:spMkLst>
        </pc:spChg>
        <pc:spChg chg="mod">
          <ac:chgData name="Niloofar Hosseini" userId="eb3e3110-2622-43cd-88f0-a4c46bd91734" providerId="ADAL" clId="{002B5798-D182-DC4E-A232-32836CBD7916}" dt="2024-06-26T09:57:32.558" v="68" actId="20577"/>
          <ac:spMkLst>
            <pc:docMk/>
            <pc:sldMk cId="3399335780" sldId="256"/>
            <ac:spMk id="4" creationId="{130D7B4F-E65E-364E-A874-A8C690D29069}"/>
          </ac:spMkLst>
        </pc:spChg>
      </pc:sldChg>
      <pc:sldChg chg="modSp mod">
        <pc:chgData name="Niloofar Hosseini" userId="eb3e3110-2622-43cd-88f0-a4c46bd91734" providerId="ADAL" clId="{002B5798-D182-DC4E-A232-32836CBD7916}" dt="2024-06-26T09:59:45.077" v="74" actId="20577"/>
        <pc:sldMkLst>
          <pc:docMk/>
          <pc:sldMk cId="1342985186" sldId="257"/>
        </pc:sldMkLst>
        <pc:spChg chg="mod">
          <ac:chgData name="Niloofar Hosseini" userId="eb3e3110-2622-43cd-88f0-a4c46bd91734" providerId="ADAL" clId="{002B5798-D182-DC4E-A232-32836CBD7916}" dt="2024-06-26T09:59:45.077" v="74" actId="20577"/>
          <ac:spMkLst>
            <pc:docMk/>
            <pc:sldMk cId="1342985186" sldId="257"/>
            <ac:spMk id="4" creationId="{130D7B4F-E65E-364E-A874-A8C690D29069}"/>
          </ac:spMkLst>
        </pc:spChg>
      </pc:sldChg>
      <pc:sldChg chg="modSp mod">
        <pc:chgData name="Niloofar Hosseini" userId="eb3e3110-2622-43cd-88f0-a4c46bd91734" providerId="ADAL" clId="{002B5798-D182-DC4E-A232-32836CBD7916}" dt="2024-06-26T10:00:40.117" v="84" actId="20577"/>
        <pc:sldMkLst>
          <pc:docMk/>
          <pc:sldMk cId="3625455349" sldId="258"/>
        </pc:sldMkLst>
        <pc:spChg chg="mod">
          <ac:chgData name="Niloofar Hosseini" userId="eb3e3110-2622-43cd-88f0-a4c46bd91734" providerId="ADAL" clId="{002B5798-D182-DC4E-A232-32836CBD7916}" dt="2024-06-26T10:00:40.117" v="84" actId="20577"/>
          <ac:spMkLst>
            <pc:docMk/>
            <pc:sldMk cId="3625455349" sldId="258"/>
            <ac:spMk id="4" creationId="{130D7B4F-E65E-364E-A874-A8C690D29069}"/>
          </ac:spMkLst>
        </pc:spChg>
      </pc:sldChg>
      <pc:sldChg chg="modSp mod">
        <pc:chgData name="Niloofar Hosseini" userId="eb3e3110-2622-43cd-88f0-a4c46bd91734" providerId="ADAL" clId="{002B5798-D182-DC4E-A232-32836CBD7916}" dt="2024-06-26T10:01:10.769" v="92" actId="20577"/>
        <pc:sldMkLst>
          <pc:docMk/>
          <pc:sldMk cId="4018184217" sldId="259"/>
        </pc:sldMkLst>
        <pc:spChg chg="mod">
          <ac:chgData name="Niloofar Hosseini" userId="eb3e3110-2622-43cd-88f0-a4c46bd91734" providerId="ADAL" clId="{002B5798-D182-DC4E-A232-32836CBD7916}" dt="2024-06-26T10:01:10.769" v="92" actId="20577"/>
          <ac:spMkLst>
            <pc:docMk/>
            <pc:sldMk cId="4018184217" sldId="259"/>
            <ac:spMk id="4" creationId="{130D7B4F-E65E-364E-A874-A8C690D29069}"/>
          </ac:spMkLst>
        </pc:spChg>
      </pc:sldChg>
      <pc:sldChg chg="modSp mod">
        <pc:chgData name="Niloofar Hosseini" userId="eb3e3110-2622-43cd-88f0-a4c46bd91734" providerId="ADAL" clId="{002B5798-D182-DC4E-A232-32836CBD7916}" dt="2024-06-26T10:01:54.135" v="111" actId="20577"/>
        <pc:sldMkLst>
          <pc:docMk/>
          <pc:sldMk cId="3235262805" sldId="260"/>
        </pc:sldMkLst>
        <pc:spChg chg="mod">
          <ac:chgData name="Niloofar Hosseini" userId="eb3e3110-2622-43cd-88f0-a4c46bd91734" providerId="ADAL" clId="{002B5798-D182-DC4E-A232-32836CBD7916}" dt="2024-06-26T10:01:54.135" v="111" actId="20577"/>
          <ac:spMkLst>
            <pc:docMk/>
            <pc:sldMk cId="3235262805" sldId="260"/>
            <ac:spMk id="4" creationId="{130D7B4F-E65E-364E-A874-A8C690D29069}"/>
          </ac:spMkLst>
        </pc:spChg>
      </pc:sldChg>
      <pc:sldChg chg="modSp mod">
        <pc:chgData name="Niloofar Hosseini" userId="eb3e3110-2622-43cd-88f0-a4c46bd91734" providerId="ADAL" clId="{002B5798-D182-DC4E-A232-32836CBD7916}" dt="2024-06-26T10:02:59.869" v="193" actId="20577"/>
        <pc:sldMkLst>
          <pc:docMk/>
          <pc:sldMk cId="4107318100" sldId="261"/>
        </pc:sldMkLst>
        <pc:spChg chg="mod">
          <ac:chgData name="Niloofar Hosseini" userId="eb3e3110-2622-43cd-88f0-a4c46bd91734" providerId="ADAL" clId="{002B5798-D182-DC4E-A232-32836CBD7916}" dt="2024-06-26T10:02:59.869" v="193" actId="20577"/>
          <ac:spMkLst>
            <pc:docMk/>
            <pc:sldMk cId="4107318100" sldId="261"/>
            <ac:spMk id="4" creationId="{130D7B4F-E65E-364E-A874-A8C690D29069}"/>
          </ac:spMkLst>
        </pc:spChg>
      </pc:sldChg>
      <pc:sldChg chg="del">
        <pc:chgData name="Niloofar Hosseini" userId="eb3e3110-2622-43cd-88f0-a4c46bd91734" providerId="ADAL" clId="{002B5798-D182-DC4E-A232-32836CBD7916}" dt="2024-06-26T10:03:03.236" v="194" actId="2696"/>
        <pc:sldMkLst>
          <pc:docMk/>
          <pc:sldMk cId="625180409" sldId="262"/>
        </pc:sldMkLst>
      </pc:sldChg>
      <pc:sldChg chg="del">
        <pc:chgData name="Niloofar Hosseini" userId="eb3e3110-2622-43cd-88f0-a4c46bd91734" providerId="ADAL" clId="{002B5798-D182-DC4E-A232-32836CBD7916}" dt="2024-06-26T10:03:03.761" v="195" actId="2696"/>
        <pc:sldMkLst>
          <pc:docMk/>
          <pc:sldMk cId="934354551" sldId="263"/>
        </pc:sldMkLst>
      </pc:sldChg>
      <pc:sldChg chg="setBg">
        <pc:chgData name="Niloofar Hosseini" userId="eb3e3110-2622-43cd-88f0-a4c46bd91734" providerId="ADAL" clId="{002B5798-D182-DC4E-A232-32836CBD7916}" dt="2024-06-26T09:56:55.818" v="58"/>
        <pc:sldMkLst>
          <pc:docMk/>
          <pc:sldMk cId="1486310400" sldId="264"/>
        </pc:sldMkLst>
      </pc:sldChg>
      <pc:sldChg chg="setBg">
        <pc:chgData name="Niloofar Hosseini" userId="eb3e3110-2622-43cd-88f0-a4c46bd91734" providerId="ADAL" clId="{002B5798-D182-DC4E-A232-32836CBD7916}" dt="2024-06-26T09:56:50.198" v="56"/>
        <pc:sldMkLst>
          <pc:docMk/>
          <pc:sldMk cId="2222507360" sldId="265"/>
        </pc:sldMkLst>
      </pc:sldChg>
      <pc:sldMasterChg chg="setBg modSldLayout">
        <pc:chgData name="Niloofar Hosseini" userId="eb3e3110-2622-43cd-88f0-a4c46bd91734" providerId="ADAL" clId="{002B5798-D182-DC4E-A232-32836CBD7916}" dt="2024-06-26T09:56:44.882" v="54"/>
        <pc:sldMasterMkLst>
          <pc:docMk/>
          <pc:sldMasterMk cId="2038300734" sldId="2147483648"/>
        </pc:sldMasterMkLst>
        <pc:sldLayoutChg chg="setBg">
          <pc:chgData name="Niloofar Hosseini" userId="eb3e3110-2622-43cd-88f0-a4c46bd91734" providerId="ADAL" clId="{002B5798-D182-DC4E-A232-32836CBD7916}" dt="2024-06-26T09:56:44.882" v="54"/>
          <pc:sldLayoutMkLst>
            <pc:docMk/>
            <pc:sldMasterMk cId="2038300734" sldId="2147483648"/>
            <pc:sldLayoutMk cId="3032364812" sldId="2147483649"/>
          </pc:sldLayoutMkLst>
        </pc:sldLayoutChg>
        <pc:sldLayoutChg chg="setBg">
          <pc:chgData name="Niloofar Hosseini" userId="eb3e3110-2622-43cd-88f0-a4c46bd91734" providerId="ADAL" clId="{002B5798-D182-DC4E-A232-32836CBD7916}" dt="2024-06-26T09:56:44.882" v="54"/>
          <pc:sldLayoutMkLst>
            <pc:docMk/>
            <pc:sldMasterMk cId="2038300734" sldId="2147483648"/>
            <pc:sldLayoutMk cId="1703056775" sldId="2147483650"/>
          </pc:sldLayoutMkLst>
        </pc:sldLayoutChg>
        <pc:sldLayoutChg chg="setBg">
          <pc:chgData name="Niloofar Hosseini" userId="eb3e3110-2622-43cd-88f0-a4c46bd91734" providerId="ADAL" clId="{002B5798-D182-DC4E-A232-32836CBD7916}" dt="2024-06-26T09:56:44.882" v="54"/>
          <pc:sldLayoutMkLst>
            <pc:docMk/>
            <pc:sldMasterMk cId="2038300734" sldId="2147483648"/>
            <pc:sldLayoutMk cId="3524566087" sldId="2147483651"/>
          </pc:sldLayoutMkLst>
        </pc:sldLayoutChg>
        <pc:sldLayoutChg chg="setBg">
          <pc:chgData name="Niloofar Hosseini" userId="eb3e3110-2622-43cd-88f0-a4c46bd91734" providerId="ADAL" clId="{002B5798-D182-DC4E-A232-32836CBD7916}" dt="2024-06-26T09:56:44.882" v="54"/>
          <pc:sldLayoutMkLst>
            <pc:docMk/>
            <pc:sldMasterMk cId="2038300734" sldId="2147483648"/>
            <pc:sldLayoutMk cId="2225889343" sldId="2147483652"/>
          </pc:sldLayoutMkLst>
        </pc:sldLayoutChg>
        <pc:sldLayoutChg chg="setBg">
          <pc:chgData name="Niloofar Hosseini" userId="eb3e3110-2622-43cd-88f0-a4c46bd91734" providerId="ADAL" clId="{002B5798-D182-DC4E-A232-32836CBD7916}" dt="2024-06-26T09:56:44.882" v="54"/>
          <pc:sldLayoutMkLst>
            <pc:docMk/>
            <pc:sldMasterMk cId="2038300734" sldId="2147483648"/>
            <pc:sldLayoutMk cId="1310679139" sldId="2147483653"/>
          </pc:sldLayoutMkLst>
        </pc:sldLayoutChg>
        <pc:sldLayoutChg chg="setBg">
          <pc:chgData name="Niloofar Hosseini" userId="eb3e3110-2622-43cd-88f0-a4c46bd91734" providerId="ADAL" clId="{002B5798-D182-DC4E-A232-32836CBD7916}" dt="2024-06-26T09:56:44.882" v="54"/>
          <pc:sldLayoutMkLst>
            <pc:docMk/>
            <pc:sldMasterMk cId="2038300734" sldId="2147483648"/>
            <pc:sldLayoutMk cId="1201093333" sldId="2147483654"/>
          </pc:sldLayoutMkLst>
        </pc:sldLayoutChg>
        <pc:sldLayoutChg chg="setBg">
          <pc:chgData name="Niloofar Hosseini" userId="eb3e3110-2622-43cd-88f0-a4c46bd91734" providerId="ADAL" clId="{002B5798-D182-DC4E-A232-32836CBD7916}" dt="2024-06-26T09:56:44.882" v="54"/>
          <pc:sldLayoutMkLst>
            <pc:docMk/>
            <pc:sldMasterMk cId="2038300734" sldId="2147483648"/>
            <pc:sldLayoutMk cId="2173104188" sldId="2147483655"/>
          </pc:sldLayoutMkLst>
        </pc:sldLayoutChg>
        <pc:sldLayoutChg chg="setBg">
          <pc:chgData name="Niloofar Hosseini" userId="eb3e3110-2622-43cd-88f0-a4c46bd91734" providerId="ADAL" clId="{002B5798-D182-DC4E-A232-32836CBD7916}" dt="2024-06-26T09:56:44.882" v="54"/>
          <pc:sldLayoutMkLst>
            <pc:docMk/>
            <pc:sldMasterMk cId="2038300734" sldId="2147483648"/>
            <pc:sldLayoutMk cId="3341265055" sldId="2147483656"/>
          </pc:sldLayoutMkLst>
        </pc:sldLayoutChg>
        <pc:sldLayoutChg chg="setBg">
          <pc:chgData name="Niloofar Hosseini" userId="eb3e3110-2622-43cd-88f0-a4c46bd91734" providerId="ADAL" clId="{002B5798-D182-DC4E-A232-32836CBD7916}" dt="2024-06-26T09:56:44.882" v="54"/>
          <pc:sldLayoutMkLst>
            <pc:docMk/>
            <pc:sldMasterMk cId="2038300734" sldId="2147483648"/>
            <pc:sldLayoutMk cId="3228432286" sldId="2147483657"/>
          </pc:sldLayoutMkLst>
        </pc:sldLayoutChg>
        <pc:sldLayoutChg chg="setBg">
          <pc:chgData name="Niloofar Hosseini" userId="eb3e3110-2622-43cd-88f0-a4c46bd91734" providerId="ADAL" clId="{002B5798-D182-DC4E-A232-32836CBD7916}" dt="2024-06-26T09:56:44.882" v="54"/>
          <pc:sldLayoutMkLst>
            <pc:docMk/>
            <pc:sldMasterMk cId="2038300734" sldId="2147483648"/>
            <pc:sldLayoutMk cId="2237510427" sldId="2147483658"/>
          </pc:sldLayoutMkLst>
        </pc:sldLayoutChg>
        <pc:sldLayoutChg chg="setBg">
          <pc:chgData name="Niloofar Hosseini" userId="eb3e3110-2622-43cd-88f0-a4c46bd91734" providerId="ADAL" clId="{002B5798-D182-DC4E-A232-32836CBD7916}" dt="2024-06-26T09:56:44.882" v="54"/>
          <pc:sldLayoutMkLst>
            <pc:docMk/>
            <pc:sldMasterMk cId="2038300734" sldId="2147483648"/>
            <pc:sldLayoutMk cId="1655628013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C3813C-6C96-0249-BD33-8C60BC51C9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9EF9E0-D2BD-AD4C-81A0-5FA2285D3C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7469E8-A3CB-594E-82C9-BDF91E04A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B6C56-C83F-5E44-AD41-9F5933A111A2}" type="datetimeFigureOut">
              <a:rPr lang="en-DE" smtClean="0"/>
              <a:t>07/30/2024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D63711-5B31-2D4C-8F55-9CBAB898D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384918-B2C3-B146-A9F6-B75DEF6F7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8329B-FECE-274F-8B81-D6D69C0F3F5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32364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15C599-6CE4-4B4C-A992-BBE5E2E09A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113ACF-B259-8B4E-AC3F-9C0757271F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F524D3-AD20-5441-AE4C-56C3EC280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B6C56-C83F-5E44-AD41-9F5933A111A2}" type="datetimeFigureOut">
              <a:rPr lang="en-DE" smtClean="0"/>
              <a:t>07/30/2024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35BDDA-31AF-7144-A0EC-C023DBF08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A50BB5-6677-8142-A07F-DF73F21F9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8329B-FECE-274F-8B81-D6D69C0F3F5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237510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D603356-4A0B-2847-A600-82C0B2CBC6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2F067E-8678-B140-8BE6-F74FA1559E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9F3743-1064-A540-9B6C-F485C711D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B6C56-C83F-5E44-AD41-9F5933A111A2}" type="datetimeFigureOut">
              <a:rPr lang="en-DE" smtClean="0"/>
              <a:t>07/30/2024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D6E957-0433-5B41-A7B0-A3BA284A2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518458-FAB8-FC43-908D-A8E956ED2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8329B-FECE-274F-8B81-D6D69C0F3F5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55628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70D9F-60AD-BC44-AD21-E6669E3ED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76D081-5F08-5F4C-9E6C-640D40DA60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55B4C1-FC4F-D742-8104-2DA97A0B8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B6C56-C83F-5E44-AD41-9F5933A111A2}" type="datetimeFigureOut">
              <a:rPr lang="en-DE" smtClean="0"/>
              <a:t>07/30/2024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DC8AD-9D82-C64B-AF0F-AB27E77CE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3E65F-2D5E-094A-9991-710A64469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8329B-FECE-274F-8B81-D6D69C0F3F5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03056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DA09D-E85F-E045-A325-975E9322B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2D5200-FD23-4C42-98AF-3CF0D685BC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E8B401-24C8-CD40-BDE7-BE34D9F66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B6C56-C83F-5E44-AD41-9F5933A111A2}" type="datetimeFigureOut">
              <a:rPr lang="en-DE" smtClean="0"/>
              <a:t>07/30/2024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4EF522-FAFA-2343-BDF3-8DE1DECE8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93D505-B778-3042-BEE0-EAE4070BE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8329B-FECE-274F-8B81-D6D69C0F3F5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524566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6C4CEC-272C-5946-8249-E936F2456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5D16AA-5CCF-8346-AF6E-C072101D76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81072B-7B39-EA4E-B394-2BBA3D52CD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582FA6-9A99-2945-A5FB-2DFBE78EC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B6C56-C83F-5E44-AD41-9F5933A111A2}" type="datetimeFigureOut">
              <a:rPr lang="en-DE" smtClean="0"/>
              <a:t>07/30/2024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626C3F-A6DE-CC46-8919-E5942AE69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A73193-B1DA-AA44-B58D-6B418ED78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8329B-FECE-274F-8B81-D6D69C0F3F5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225889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1209D-C13C-0445-A83A-714DAF3F7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CE1152-2F1E-834D-BF4C-9215D933E0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6584F0-FCF6-524D-862A-C64B65F202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876757-1108-7942-B0A7-3DE7F2B5D1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D3A5C7-C005-464D-8886-A63EE3F81F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9E5D86-8575-AD46-8B48-EA113B3EB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B6C56-C83F-5E44-AD41-9F5933A111A2}" type="datetimeFigureOut">
              <a:rPr lang="en-DE" smtClean="0"/>
              <a:t>07/30/2024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FE00DD9-F0C7-1045-A49F-D8BE6E168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7912BA-7D92-9F46-A62D-6EF805BBA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8329B-FECE-274F-8B81-D6D69C0F3F5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10679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B97E6C-C08C-8544-BCAD-1E0247E62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CB11AFD-3A02-7141-84F1-D0873B9ED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B6C56-C83F-5E44-AD41-9F5933A111A2}" type="datetimeFigureOut">
              <a:rPr lang="en-DE" smtClean="0"/>
              <a:t>07/30/2024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D37618-D316-C546-8078-D11A4FDD6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21A2D8-606D-DD44-84F3-1B07B7022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8329B-FECE-274F-8B81-D6D69C0F3F5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201093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402ACE-40F5-F24C-8077-9557021C4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B6C56-C83F-5E44-AD41-9F5933A111A2}" type="datetimeFigureOut">
              <a:rPr lang="en-DE" smtClean="0"/>
              <a:t>07/30/2024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B27D32-7E34-A240-9C25-E475D8601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763DFA-0276-9D4E-8C58-5C259066B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8329B-FECE-274F-8B81-D6D69C0F3F5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173104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77C05F-A052-BC41-8951-A3CCDC472C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599A0-1942-5C4F-BD48-67B8F1CD70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312777-D682-D74F-869F-A95EFE6E01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CDDCAD-6A4C-1049-9322-0CE951B17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B6C56-C83F-5E44-AD41-9F5933A111A2}" type="datetimeFigureOut">
              <a:rPr lang="en-DE" smtClean="0"/>
              <a:t>07/30/2024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B54D3C-D9F7-B147-A817-0CD18860B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E39288-F09C-BC4A-A006-3EB8C6565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8329B-FECE-274F-8B81-D6D69C0F3F5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41265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4A3910-DC58-9548-A515-D0E449F355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B1C27C1-C95B-804D-8112-9B4B72D98C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3975F1-609A-5B43-B518-33C47672E7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1CEF5B-C2F8-A64E-9AB6-06A996A09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B6C56-C83F-5E44-AD41-9F5933A111A2}" type="datetimeFigureOut">
              <a:rPr lang="en-DE" smtClean="0"/>
              <a:t>07/30/2024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CA148F-9056-2142-897F-78FF4D61F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2DA675-E270-2544-BBB6-96F402F66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8329B-FECE-274F-8B81-D6D69C0F3F5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28432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186BE3-3A97-B14E-A384-11DD651E3C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13AAFB-6EFF-7C4F-BBEE-1A0BC35570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EF4FD8-1D52-8444-A929-CD8DF581B3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B6C56-C83F-5E44-AD41-9F5933A111A2}" type="datetimeFigureOut">
              <a:rPr lang="en-DE" smtClean="0"/>
              <a:t>07/30/2024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AB8D3D-0643-AE4E-BA6F-76F782B037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A82CE8-19F3-8442-910C-90D633D1B8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28329B-FECE-274F-8B81-D6D69C0F3F5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038300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2507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30D7B4F-E65E-364E-A874-A8C690D29069}"/>
              </a:ext>
            </a:extLst>
          </p:cNvPr>
          <p:cNvSpPr/>
          <p:nvPr/>
        </p:nvSpPr>
        <p:spPr>
          <a:xfrm>
            <a:off x="0" y="0"/>
            <a:ext cx="12191999" cy="689560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تو آگاهی خداوند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از قلب و درون تشنه‌ من</a:t>
            </a:r>
          </a:p>
          <a:p>
            <a:pPr algn="ctr" rtl="1">
              <a:lnSpc>
                <a:spcPct val="150000"/>
              </a:lnSpc>
            </a:pPr>
            <a:r>
              <a:rPr lang="fa-IR" sz="44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کی می‌آیی خداوند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به ملاقات جان خسته من</a:t>
            </a:r>
          </a:p>
          <a:p>
            <a:pPr algn="ctr" rtl="1">
              <a:lnSpc>
                <a:spcPct val="150000"/>
              </a:lnSpc>
            </a:pPr>
            <a:endParaRPr lang="fa-IR" sz="4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99335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30D7B4F-E65E-364E-A874-A8C690D29069}"/>
              </a:ext>
            </a:extLst>
          </p:cNvPr>
          <p:cNvSpPr/>
          <p:nvPr/>
        </p:nvSpPr>
        <p:spPr>
          <a:xfrm>
            <a:off x="0" y="0"/>
            <a:ext cx="12191999" cy="689560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شعله ور ساز وجودم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ز آتش پرمهر وجودت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تبدیل نما وجودم</a:t>
            </a:r>
            <a:endParaRPr lang="fa-IR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تشنه ام و مشتاق دیدارت</a:t>
            </a:r>
          </a:p>
          <a:p>
            <a:pPr algn="ctr" rtl="1">
              <a:lnSpc>
                <a:spcPct val="150000"/>
              </a:lnSpc>
            </a:pPr>
            <a:endParaRPr lang="fa-IR" sz="4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68026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30D7B4F-E65E-364E-A874-A8C690D29069}"/>
              </a:ext>
            </a:extLst>
          </p:cNvPr>
          <p:cNvSpPr/>
          <p:nvPr/>
        </p:nvSpPr>
        <p:spPr>
          <a:xfrm>
            <a:off x="0" y="0"/>
            <a:ext cx="12191999" cy="689560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پاک ساز قلبم خداوند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همچون دل پر از مهر و عشقت</a:t>
            </a:r>
          </a:p>
          <a:p>
            <a:pPr algn="ctr" rtl="1">
              <a:lnSpc>
                <a:spcPct val="150000"/>
              </a:lnSpc>
            </a:pPr>
            <a:r>
              <a:rPr lang="fa-IR" sz="44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بشنو صدای قلبم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فریاد اشتیاق از وجودم</a:t>
            </a:r>
          </a:p>
          <a:p>
            <a:pPr algn="ctr" rtl="1">
              <a:lnSpc>
                <a:spcPct val="150000"/>
              </a:lnSpc>
            </a:pPr>
            <a:endParaRPr lang="fa-IR" sz="4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05509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30D7B4F-E65E-364E-A874-A8C690D29069}"/>
              </a:ext>
            </a:extLst>
          </p:cNvPr>
          <p:cNvSpPr/>
          <p:nvPr/>
        </p:nvSpPr>
        <p:spPr>
          <a:xfrm>
            <a:off x="0" y="0"/>
            <a:ext cx="12191999" cy="689560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شعله ور ساز وجودم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ز آتش پرمهر وجودت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تبدیل نما وجودم</a:t>
            </a:r>
            <a:endParaRPr lang="fa-IR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تشنه ام و مشتاق دیدارت</a:t>
            </a:r>
          </a:p>
          <a:p>
            <a:pPr algn="ctr" rtl="1">
              <a:lnSpc>
                <a:spcPct val="150000"/>
              </a:lnSpc>
            </a:pPr>
            <a:endParaRPr lang="fa-IR" sz="4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140080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863104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67</Words>
  <Application>Microsoft Office PowerPoint</Application>
  <PresentationFormat>Widescreen</PresentationFormat>
  <Paragraphs>20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2</cp:revision>
  <dcterms:created xsi:type="dcterms:W3CDTF">2022-02-17T11:07:27Z</dcterms:created>
  <dcterms:modified xsi:type="dcterms:W3CDTF">2024-07-30T09:06:09Z</dcterms:modified>
</cp:coreProperties>
</file>