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4" r:id="rId4"/>
    <p:sldId id="265" r:id="rId5"/>
    <p:sldId id="269" r:id="rId6"/>
    <p:sldId id="267" r:id="rId7"/>
    <p:sldId id="27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1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EBC639-BCDC-9E45-BF9A-7A791E602457}"/>
    <pc:docChg chg="undo custSel addSld delSld modSld sldOrd modMainMaster">
      <pc:chgData name="Niloofar Hosseini" userId="eb3e3110-2622-43cd-88f0-a4c46bd91734" providerId="ADAL" clId="{87EBC639-BCDC-9E45-BF9A-7A791E602457}" dt="2024-03-20T17:00:08.247" v="116" actId="2696"/>
      <pc:docMkLst>
        <pc:docMk/>
      </pc:docMkLst>
      <pc:sldChg chg="addSp delSp modSp mod setBg">
        <pc:chgData name="Niloofar Hosseini" userId="eb3e3110-2622-43cd-88f0-a4c46bd91734" providerId="ADAL" clId="{87EBC639-BCDC-9E45-BF9A-7A791E602457}" dt="2024-03-20T16:56:52.756" v="75"/>
        <pc:sldMkLst>
          <pc:docMk/>
          <pc:sldMk cId="1403211185" sldId="256"/>
        </pc:sldMkLst>
        <pc:spChg chg="add del mod">
          <ac:chgData name="Niloofar Hosseini" userId="eb3e3110-2622-43cd-88f0-a4c46bd91734" providerId="ADAL" clId="{87EBC639-BCDC-9E45-BF9A-7A791E602457}" dt="2024-03-20T16:52:58.511" v="45"/>
          <ac:spMkLst>
            <pc:docMk/>
            <pc:sldMk cId="1403211185" sldId="256"/>
            <ac:spMk id="2" creationId="{BAA71882-89EF-F3A0-126D-8E17C017E4C3}"/>
          </ac:spMkLst>
        </pc:spChg>
        <pc:spChg chg="add del mod">
          <ac:chgData name="Niloofar Hosseini" userId="eb3e3110-2622-43cd-88f0-a4c46bd91734" providerId="ADAL" clId="{87EBC639-BCDC-9E45-BF9A-7A791E602457}" dt="2024-03-20T16:52:58.510" v="43"/>
          <ac:spMkLst>
            <pc:docMk/>
            <pc:sldMk cId="1403211185" sldId="256"/>
            <ac:spMk id="3" creationId="{2812C288-BE27-9E97-F5C5-5C823288CFDA}"/>
          </ac:spMkLst>
        </pc:spChg>
        <pc:spChg chg="mod">
          <ac:chgData name="Niloofar Hosseini" userId="eb3e3110-2622-43cd-88f0-a4c46bd91734" providerId="ADAL" clId="{87EBC639-BCDC-9E45-BF9A-7A791E602457}" dt="2024-03-20T16:56:48.680" v="71" actId="14838"/>
          <ac:spMkLst>
            <pc:docMk/>
            <pc:sldMk cId="1403211185" sldId="256"/>
            <ac:spMk id="4" creationId="{952DC93C-5FA7-43A1-A590-03874FA4C35F}"/>
          </ac:spMkLst>
        </pc:spChg>
        <pc:spChg chg="add del mod">
          <ac:chgData name="Niloofar Hosseini" userId="eb3e3110-2622-43cd-88f0-a4c46bd91734" providerId="ADAL" clId="{87EBC639-BCDC-9E45-BF9A-7A791E602457}" dt="2024-03-20T16:56:19.968" v="64" actId="47"/>
          <ac:spMkLst>
            <pc:docMk/>
            <pc:sldMk cId="1403211185" sldId="256"/>
            <ac:spMk id="5" creationId="{43190B60-69D0-20F4-A71F-6A55B70CD1DD}"/>
          </ac:spMkLst>
        </pc:spChg>
        <pc:spChg chg="add del mod">
          <ac:chgData name="Niloofar Hosseini" userId="eb3e3110-2622-43cd-88f0-a4c46bd91734" providerId="ADAL" clId="{87EBC639-BCDC-9E45-BF9A-7A791E602457}" dt="2024-03-20T16:56:52.756" v="75"/>
          <ac:spMkLst>
            <pc:docMk/>
            <pc:sldMk cId="1403211185" sldId="256"/>
            <ac:spMk id="6" creationId="{D45B7B8F-CBE1-AD80-7C41-ABA24EE00BEB}"/>
          </ac:spMkLst>
        </pc:spChg>
        <pc:spChg chg="add del mod">
          <ac:chgData name="Niloofar Hosseini" userId="eb3e3110-2622-43cd-88f0-a4c46bd91734" providerId="ADAL" clId="{87EBC639-BCDC-9E45-BF9A-7A791E602457}" dt="2024-03-20T16:56:52.528" v="73"/>
          <ac:spMkLst>
            <pc:docMk/>
            <pc:sldMk cId="1403211185" sldId="256"/>
            <ac:spMk id="7" creationId="{7DC387D0-C070-67A2-3620-C0C798F92DCE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8:39.279" v="89" actId="113"/>
        <pc:sldMkLst>
          <pc:docMk/>
          <pc:sldMk cId="937032370" sldId="257"/>
        </pc:sldMkLst>
        <pc:spChg chg="add del mod">
          <ac:chgData name="Niloofar Hosseini" userId="eb3e3110-2622-43cd-88f0-a4c46bd91734" providerId="ADAL" clId="{87EBC639-BCDC-9E45-BF9A-7A791E602457}" dt="2024-03-20T16:58:21.531" v="85"/>
          <ac:spMkLst>
            <pc:docMk/>
            <pc:sldMk cId="937032370" sldId="257"/>
            <ac:spMk id="2" creationId="{67286928-6033-1CC9-3D20-DEB7C06D0F93}"/>
          </ac:spMkLst>
        </pc:spChg>
        <pc:spChg chg="mod">
          <ac:chgData name="Niloofar Hosseini" userId="eb3e3110-2622-43cd-88f0-a4c46bd91734" providerId="ADAL" clId="{87EBC639-BCDC-9E45-BF9A-7A791E602457}" dt="2024-03-20T16:58:39.279" v="89" actId="113"/>
          <ac:spMkLst>
            <pc:docMk/>
            <pc:sldMk cId="937032370" sldId="257"/>
            <ac:spMk id="4" creationId="{952DC93C-5FA7-43A1-A590-03874FA4C35F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9:48.909" v="108"/>
        <pc:sldMkLst>
          <pc:docMk/>
          <pc:sldMk cId="1291315402" sldId="258"/>
        </pc:sldMkLst>
        <pc:spChg chg="add del mod">
          <ac:chgData name="Niloofar Hosseini" userId="eb3e3110-2622-43cd-88f0-a4c46bd91734" providerId="ADAL" clId="{87EBC639-BCDC-9E45-BF9A-7A791E602457}" dt="2024-03-20T16:59:48.909" v="108"/>
          <ac:spMkLst>
            <pc:docMk/>
            <pc:sldMk cId="1291315402" sldId="258"/>
            <ac:spMk id="2" creationId="{FF6A2C68-BF1F-F833-712D-D291AB76BAC5}"/>
          </ac:spMkLst>
        </pc:spChg>
        <pc:spChg chg="mod">
          <ac:chgData name="Niloofar Hosseini" userId="eb3e3110-2622-43cd-88f0-a4c46bd91734" providerId="ADAL" clId="{87EBC639-BCDC-9E45-BF9A-7A791E602457}" dt="2024-03-20T16:59:45.746" v="106" actId="403"/>
          <ac:spMkLst>
            <pc:docMk/>
            <pc:sldMk cId="1291315402" sldId="258"/>
            <ac:spMk id="4" creationId="{952DC93C-5FA7-43A1-A590-03874FA4C35F}"/>
          </ac:spMkLst>
        </pc:spChg>
      </pc:sldChg>
      <pc:sldChg chg="del">
        <pc:chgData name="Niloofar Hosseini" userId="eb3e3110-2622-43cd-88f0-a4c46bd91734" providerId="ADAL" clId="{87EBC639-BCDC-9E45-BF9A-7A791E602457}" dt="2024-03-20T16:59:55.106" v="111" actId="2696"/>
        <pc:sldMkLst>
          <pc:docMk/>
          <pc:sldMk cId="276257973" sldId="259"/>
        </pc:sldMkLst>
      </pc:sldChg>
      <pc:sldChg chg="del setBg">
        <pc:chgData name="Niloofar Hosseini" userId="eb3e3110-2622-43cd-88f0-a4c46bd91734" providerId="ADAL" clId="{87EBC639-BCDC-9E45-BF9A-7A791E602457}" dt="2024-03-20T17:00:08.247" v="116" actId="2696"/>
        <pc:sldMkLst>
          <pc:docMk/>
          <pc:sldMk cId="2580692067" sldId="260"/>
        </pc:sldMkLst>
      </pc:sldChg>
      <pc:sldChg chg="setBg">
        <pc:chgData name="Niloofar Hosseini" userId="eb3e3110-2622-43cd-88f0-a4c46bd91734" providerId="ADAL" clId="{87EBC639-BCDC-9E45-BF9A-7A791E602457}" dt="2024-03-20T17:00:04.871" v="113"/>
        <pc:sldMkLst>
          <pc:docMk/>
          <pc:sldMk cId="1892374331" sldId="261"/>
        </pc:sldMkLst>
      </pc:sldChg>
      <pc:sldChg chg="add ord">
        <pc:chgData name="Niloofar Hosseini" userId="eb3e3110-2622-43cd-88f0-a4c46bd91734" providerId="ADAL" clId="{87EBC639-BCDC-9E45-BF9A-7A791E602457}" dt="2024-03-20T16:59:53.993" v="110" actId="20578"/>
        <pc:sldMkLst>
          <pc:docMk/>
          <pc:sldMk cId="2453145282" sldId="262"/>
        </pc:sldMkLst>
      </pc:sldChg>
      <pc:sldChg chg="add ord">
        <pc:chgData name="Niloofar Hosseini" userId="eb3e3110-2622-43cd-88f0-a4c46bd91734" providerId="ADAL" clId="{87EBC639-BCDC-9E45-BF9A-7A791E602457}" dt="2024-03-20T17:00:07.327" v="115" actId="20578"/>
        <pc:sldMkLst>
          <pc:docMk/>
          <pc:sldMk cId="414668654" sldId="263"/>
        </pc:sldMkLst>
      </pc:sldChg>
      <pc:sldMasterChg chg="setBg modSldLayout">
        <pc:chgData name="Niloofar Hosseini" userId="eb3e3110-2622-43cd-88f0-a4c46bd91734" providerId="ADAL" clId="{87EBC639-BCDC-9E45-BF9A-7A791E602457}" dt="2024-03-20T16:53:10.617" v="48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C3DC6-958F-4DEA-8EFB-36E5FCDBF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6C94D-521A-4F25-B1B3-F3663C30D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37281-3D05-4CC8-BF73-8AE70D21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43ED-AD5D-45F1-8FFE-3128385B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ECD1-9A15-4FCE-8A44-6C9038BA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26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ED38-2674-4A37-B406-380039403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5FBC5-C15A-40C8-8968-3E5C032C7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AEC52-F017-46F0-9D4E-6D598ACE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CE3D-E7E2-4CA7-9B9B-3CAF7667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B29F4-BB98-438A-821B-19AA678D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99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8C9C7B-324B-4BCD-9440-7AD864D33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DF9C6-6E17-4617-B759-4C1BAFDEE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42408-2A1B-40E1-8082-512F545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D22EE-AC27-4694-B69F-E822ABCB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B091B-11E1-4A5E-97E4-57232358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235C-6871-4A26-97BF-2CEB3252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9321-F667-4A9B-97C1-02514B660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CCA75-3482-4014-ABAB-7C9C1FF5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A4E5B-09A4-4840-9A2E-D1B72DFB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A52E1-145A-4C15-A6E4-0DE8943A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6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B848-0E8C-478C-A771-00228804C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A1F06-9B65-459B-9D8D-B282F8D85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B0FF4-B472-472A-8335-B61552F4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86B5B-0CFF-416C-AD84-E494FEE7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200D-E69F-4615-AE7D-D67FF4D8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3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A6B5-5992-478F-97F9-6349BF86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028F-BAD1-4D1A-B3F9-A71316F8D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79DE9-AB3E-4E87-8B08-E932F3355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9A239-F86A-4850-909D-8390D63C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3FB7D-E0C2-40C8-8FBA-9A7B35C9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EEEEF-6978-40A1-A935-2D7B258E5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35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22FBA-DC3B-45FC-B4C6-1355E4A0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DB41F-4119-4093-B590-15607F5FF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6AC6C-7A40-4D39-8F28-9B24239A0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A0826-D3CD-4539-BA15-4AC196909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889E8A-B376-4A7B-A8BE-78DFD49C0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78F09-EF35-4620-AA64-91C92A9A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6C83A-68A2-46D6-8A5D-830ABD3B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1FBA8-0622-43A2-AE5C-87761107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5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63D6-AEC1-48E7-A58E-FEAE275A6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99586-71FE-49BC-BF3A-C285B4218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058E2-D529-4C67-8730-1E130CD4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15FD0-87D9-4485-B066-9E1719DA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5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BECA4-BAF4-447E-AEBC-D410092C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1D17A-D9D6-473C-BE76-7C6FC86C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407CE-586A-45F1-8EEB-1B3292EE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09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A038-E654-44E1-AA93-B12E44B7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BC25-B66A-42D5-8586-147E659E3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74BD1-6FDB-4828-8ED8-E74C2B125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8114-89C1-4AA2-B0ED-C2D90E8D4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7CCEF-367C-430F-A2BD-A2F0A654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B1AB9-81C2-468C-B336-56781A546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81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3862-50DC-4FBD-AC9E-5F993FFC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76320-ECD4-45D4-9C5C-06A6F55D8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F2AF0-6702-4BFB-9D2D-18AFE2F32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B22CA-E4C0-4A21-9AAE-AE70C66F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7005D-E003-4E30-AFDE-3359B234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C4386-0AED-40C2-B9BF-57CE7AD1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10911E-536F-4DDD-A343-C2D8EF91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8D489-D87A-48D6-8756-79577A03A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94E2E-627D-441A-AB90-260255F0C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01/04/2024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B75AB-5DFB-470D-8EBF-6383A79334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8F54C-D1DD-4440-9BA1-1A7A1E445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6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5384799" y="0"/>
            <a:ext cx="6807201" cy="69434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صبح روز قیام است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مژده ای در کمین است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ستاره ها محو شوند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جایی به خورشید دهند</a:t>
            </a:r>
            <a:endParaRPr lang="en-US" sz="5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4479635" y="0"/>
            <a:ext cx="7712365" cy="69434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زنگها فریاد کنید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نجاتش بخوانید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کلیسا شاد باش امروز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پیروزی از آن اوست</a:t>
            </a:r>
            <a:endParaRPr lang="en-US" sz="5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7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5181599" y="0"/>
            <a:ext cx="7010401" cy="69434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پطرس وارد قبر شد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شک و ترس برطرف شد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ایمان آورد به قیام</a:t>
            </a:r>
            <a:r>
              <a:rPr lang="en-US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مسیح است منجیمان</a:t>
            </a:r>
            <a:endParaRPr lang="en-US" sz="5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222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4479635" y="0"/>
            <a:ext cx="7712365" cy="69434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زنگها فریاد کنید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نجاتش بخوانید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کلیسا شاد باش امروز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پیروزی از آن اوست</a:t>
            </a:r>
            <a:endParaRPr lang="en-US" sz="5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613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6003635" y="0"/>
            <a:ext cx="6188366" cy="69434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رمز خوشبختی ما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کلید شادی ما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نوید نجات ما</a:t>
            </a:r>
            <a:r>
              <a:rPr lang="en-US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 مسیح عیسی</a:t>
            </a:r>
            <a:endParaRPr lang="en-US" sz="5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18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4479635" y="0"/>
            <a:ext cx="7712365" cy="69434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زنگها فریاد کنید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نجاتش بخوانید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 کلیسا شاد باش امروز</a:t>
            </a:r>
            <a:endParaRPr lang="en-GB" sz="5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پیروزی از آن اوست</a:t>
            </a:r>
            <a:endParaRPr lang="en-US" sz="5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613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6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96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2020-10-12T15:56:58Z</dcterms:created>
  <dcterms:modified xsi:type="dcterms:W3CDTF">2024-04-01T12:23:33Z</dcterms:modified>
</cp:coreProperties>
</file>