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57" r:id="rId3"/>
    <p:sldId id="269" r:id="rId4"/>
    <p:sldId id="270" r:id="rId5"/>
    <p:sldId id="271" r:id="rId6"/>
    <p:sldId id="258" r:id="rId7"/>
    <p:sldId id="272" r:id="rId8"/>
    <p:sldId id="266" r:id="rId9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2"/>
  </p:normalViewPr>
  <p:slideViewPr>
    <p:cSldViewPr snapToGrid="0">
      <p:cViewPr varScale="1">
        <p:scale>
          <a:sx n="81" d="100"/>
          <a:sy n="81" d="100"/>
        </p:scale>
        <p:origin x="7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96923c0a2263a17d" providerId="LiveId" clId="{AC656F2D-28E0-49B2-8BA4-4EF7D9E5BBBC}"/>
    <pc:docChg chg="undo custSel addSld delSld modSld sldOrd modMainMaster">
      <pc:chgData name="" userId="96923c0a2263a17d" providerId="LiveId" clId="{AC656F2D-28E0-49B2-8BA4-4EF7D9E5BBBC}" dt="2024-01-08T08:11:27.170" v="692" actId="2696"/>
      <pc:docMkLst>
        <pc:docMk/>
      </pc:docMkLst>
      <pc:sldChg chg="modSp setBg">
        <pc:chgData name="" userId="96923c0a2263a17d" providerId="LiveId" clId="{AC656F2D-28E0-49B2-8BA4-4EF7D9E5BBBC}" dt="2024-01-08T08:11:23.044" v="691" actId="1076"/>
        <pc:sldMkLst>
          <pc:docMk/>
          <pc:sldMk cId="4217550238" sldId="257"/>
        </pc:sldMkLst>
        <pc:spChg chg="mod">
          <ac:chgData name="" userId="96923c0a2263a17d" providerId="LiveId" clId="{AC656F2D-28E0-49B2-8BA4-4EF7D9E5BBBC}" dt="2024-01-08T08:11:23.044" v="691" actId="1076"/>
          <ac:spMkLst>
            <pc:docMk/>
            <pc:sldMk cId="4217550238" sldId="257"/>
            <ac:spMk id="4" creationId="{48B5A419-47C4-2C79-06A2-2BCF998CBD22}"/>
          </ac:spMkLst>
        </pc:spChg>
      </pc:sldChg>
      <pc:sldChg chg="modSp setBg">
        <pc:chgData name="" userId="96923c0a2263a17d" providerId="LiveId" clId="{AC656F2D-28E0-49B2-8BA4-4EF7D9E5BBBC}" dt="2024-01-08T08:03:51.475" v="408" actId="20577"/>
        <pc:sldMkLst>
          <pc:docMk/>
          <pc:sldMk cId="605229308" sldId="258"/>
        </pc:sldMkLst>
        <pc:spChg chg="mod">
          <ac:chgData name="" userId="96923c0a2263a17d" providerId="LiveId" clId="{AC656F2D-28E0-49B2-8BA4-4EF7D9E5BBBC}" dt="2024-01-08T08:03:51.475" v="408" actId="20577"/>
          <ac:spMkLst>
            <pc:docMk/>
            <pc:sldMk cId="605229308" sldId="258"/>
            <ac:spMk id="4" creationId="{48B5A419-47C4-2C79-06A2-2BCF998CBD22}"/>
          </ac:spMkLst>
        </pc:spChg>
      </pc:sldChg>
      <pc:sldChg chg="setBg">
        <pc:chgData name="" userId="96923c0a2263a17d" providerId="LiveId" clId="{AC656F2D-28E0-49B2-8BA4-4EF7D9E5BBBC}" dt="2024-01-08T07:53:15.030" v="16"/>
        <pc:sldMkLst>
          <pc:docMk/>
          <pc:sldMk cId="701651928" sldId="265"/>
        </pc:sldMkLst>
      </pc:sldChg>
      <pc:sldChg chg="setBg">
        <pc:chgData name="" userId="96923c0a2263a17d" providerId="LiveId" clId="{AC656F2D-28E0-49B2-8BA4-4EF7D9E5BBBC}" dt="2024-01-08T07:53:15.030" v="16"/>
        <pc:sldMkLst>
          <pc:docMk/>
          <pc:sldMk cId="4260822063" sldId="266"/>
        </pc:sldMkLst>
      </pc:sldChg>
      <pc:sldMasterChg chg="setBg modSldLayout">
        <pc:chgData name="" userId="96923c0a2263a17d" providerId="LiveId" clId="{AC656F2D-28E0-49B2-8BA4-4EF7D9E5BBBC}" dt="2024-01-08T07:53:15.030" v="16"/>
        <pc:sldMasterMkLst>
          <pc:docMk/>
          <pc:sldMasterMk cId="1534647760" sldId="2147483648"/>
        </pc:sldMasterMkLst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77151970" sldId="2147483649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450934669" sldId="2147483650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2796351923" sldId="2147483651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205238699" sldId="2147483652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906786609" sldId="2147483653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1701004879" sldId="2147483654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736166145" sldId="2147483655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753586163" sldId="2147483656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292378364" sldId="2147483657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2048560634" sldId="2147483658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2761389822" sldId="2147483659"/>
          </pc:sldLayoutMkLst>
        </pc:sldLayoutChg>
      </pc:sldMasterChg>
    </pc:docChg>
  </pc:docChgLst>
  <pc:docChgLst>
    <pc:chgData userId="96923c0a2263a17d" providerId="LiveId" clId="{2677957A-D703-4E44-B706-0F276356FB22}"/>
    <pc:docChg chg="modSld">
      <pc:chgData name="" userId="96923c0a2263a17d" providerId="LiveId" clId="{2677957A-D703-4E44-B706-0F276356FB22}" dt="2024-01-08T08:22:25.436" v="38" actId="404"/>
      <pc:docMkLst>
        <pc:docMk/>
      </pc:docMkLst>
      <pc:sldChg chg="modSp setBg">
        <pc:chgData name="" userId="96923c0a2263a17d" providerId="LiveId" clId="{2677957A-D703-4E44-B706-0F276356FB22}" dt="2024-01-08T08:19:34.890" v="17" actId="14838"/>
        <pc:sldMkLst>
          <pc:docMk/>
          <pc:sldMk cId="4217550238" sldId="257"/>
        </pc:sldMkLst>
        <pc:spChg chg="mod">
          <ac:chgData name="" userId="96923c0a2263a17d" providerId="LiveId" clId="{2677957A-D703-4E44-B706-0F276356FB22}" dt="2024-01-08T08:19:34.890" v="17" actId="14838"/>
          <ac:spMkLst>
            <pc:docMk/>
            <pc:sldMk cId="4217550238" sldId="257"/>
            <ac:spMk id="4" creationId="{48B5A419-47C4-2C79-06A2-2BCF998CBD22}"/>
          </ac:spMkLst>
        </pc:spChg>
      </pc:sldChg>
      <pc:sldChg chg="modSp setBg">
        <pc:chgData name="" userId="96923c0a2263a17d" providerId="LiveId" clId="{2677957A-D703-4E44-B706-0F276356FB22}" dt="2024-01-08T08:22:20.712" v="36" actId="404"/>
        <pc:sldMkLst>
          <pc:docMk/>
          <pc:sldMk cId="605229308" sldId="258"/>
        </pc:sldMkLst>
        <pc:spChg chg="mod">
          <ac:chgData name="" userId="96923c0a2263a17d" providerId="LiveId" clId="{2677957A-D703-4E44-B706-0F276356FB22}" dt="2024-01-08T08:22:20.712" v="36" actId="404"/>
          <ac:spMkLst>
            <pc:docMk/>
            <pc:sldMk cId="605229308" sldId="258"/>
            <ac:spMk id="4" creationId="{48B5A419-47C4-2C79-06A2-2BCF998CBD22}"/>
          </ac:spMkLst>
        </pc:spChg>
      </pc:sldChg>
    </pc:docChg>
  </pc:docChgLst>
  <pc:docChgLst>
    <pc:chgData userId="96923c0a2263a17d" providerId="LiveId" clId="{DF70E60C-68AC-4340-ADF8-9DB27FC671FE}"/>
    <pc:docChg chg="custSel addSld delSld modSld">
      <pc:chgData name="" userId="96923c0a2263a17d" providerId="LiveId" clId="{DF70E60C-68AC-4340-ADF8-9DB27FC671FE}" dt="2024-01-09T07:46:56.659" v="1017" actId="403"/>
      <pc:docMkLst>
        <pc:docMk/>
      </pc:docMkLst>
      <pc:sldChg chg="modSp">
        <pc:chgData name="" userId="96923c0a2263a17d" providerId="LiveId" clId="{DF70E60C-68AC-4340-ADF8-9DB27FC671FE}" dt="2024-01-09T07:43:51.966" v="728" actId="1076"/>
        <pc:sldMkLst>
          <pc:docMk/>
          <pc:sldMk cId="4217550238" sldId="257"/>
        </pc:sldMkLst>
        <pc:spChg chg="mod">
          <ac:chgData name="" userId="96923c0a2263a17d" providerId="LiveId" clId="{DF70E60C-68AC-4340-ADF8-9DB27FC671FE}" dt="2024-01-09T07:43:51.966" v="728" actId="1076"/>
          <ac:spMkLst>
            <pc:docMk/>
            <pc:sldMk cId="4217550238" sldId="257"/>
            <ac:spMk id="4" creationId="{48B5A419-47C4-2C79-06A2-2BCF998CBD22}"/>
          </ac:spMkLst>
        </pc:spChg>
      </pc:sldChg>
      <pc:sldChg chg="modSp">
        <pc:chgData name="" userId="96923c0a2263a17d" providerId="LiveId" clId="{DF70E60C-68AC-4340-ADF8-9DB27FC671FE}" dt="2024-01-09T07:46:52.268" v="1015" actId="403"/>
        <pc:sldMkLst>
          <pc:docMk/>
          <pc:sldMk cId="605229308" sldId="258"/>
        </pc:sldMkLst>
        <pc:spChg chg="mod">
          <ac:chgData name="" userId="96923c0a2263a17d" providerId="LiveId" clId="{DF70E60C-68AC-4340-ADF8-9DB27FC671FE}" dt="2024-01-09T07:46:52.268" v="1015" actId="403"/>
          <ac:spMkLst>
            <pc:docMk/>
            <pc:sldMk cId="605229308" sldId="258"/>
            <ac:spMk id="4" creationId="{48B5A419-47C4-2C79-06A2-2BCF998CBD22}"/>
          </ac:spMkLst>
        </pc:spChg>
      </pc:sldChg>
      <pc:sldChg chg="modSp add">
        <pc:chgData name="" userId="96923c0a2263a17d" providerId="LiveId" clId="{DF70E60C-68AC-4340-ADF8-9DB27FC671FE}" dt="2024-01-09T07:43:28.074" v="723" actId="1076"/>
        <pc:sldMkLst>
          <pc:docMk/>
          <pc:sldMk cId="3250017210" sldId="269"/>
        </pc:sldMkLst>
        <pc:spChg chg="mod">
          <ac:chgData name="" userId="96923c0a2263a17d" providerId="LiveId" clId="{DF70E60C-68AC-4340-ADF8-9DB27FC671FE}" dt="2024-01-09T07:43:28.074" v="723" actId="1076"/>
          <ac:spMkLst>
            <pc:docMk/>
            <pc:sldMk cId="3250017210" sldId="269"/>
            <ac:spMk id="4" creationId="{48B5A419-47C4-2C79-06A2-2BCF998CBD22}"/>
          </ac:spMkLst>
        </pc:spChg>
      </pc:sldChg>
      <pc:sldChg chg="modSp add">
        <pc:chgData name="" userId="96923c0a2263a17d" providerId="LiveId" clId="{DF70E60C-68AC-4340-ADF8-9DB27FC671FE}" dt="2024-01-09T07:43:15.865" v="716" actId="1076"/>
        <pc:sldMkLst>
          <pc:docMk/>
          <pc:sldMk cId="2299460050" sldId="270"/>
        </pc:sldMkLst>
        <pc:spChg chg="mod">
          <ac:chgData name="" userId="96923c0a2263a17d" providerId="LiveId" clId="{DF70E60C-68AC-4340-ADF8-9DB27FC671FE}" dt="2024-01-09T07:43:15.865" v="716" actId="1076"/>
          <ac:spMkLst>
            <pc:docMk/>
            <pc:sldMk cId="2299460050" sldId="270"/>
            <ac:spMk id="4" creationId="{48B5A419-47C4-2C79-06A2-2BCF998CBD22}"/>
          </ac:spMkLst>
        </pc:spChg>
      </pc:sldChg>
      <pc:sldChg chg="modSp add">
        <pc:chgData name="" userId="96923c0a2263a17d" providerId="LiveId" clId="{DF70E60C-68AC-4340-ADF8-9DB27FC671FE}" dt="2024-01-09T07:44:42.225" v="818" actId="1076"/>
        <pc:sldMkLst>
          <pc:docMk/>
          <pc:sldMk cId="2190639564" sldId="271"/>
        </pc:sldMkLst>
        <pc:spChg chg="mod">
          <ac:chgData name="" userId="96923c0a2263a17d" providerId="LiveId" clId="{DF70E60C-68AC-4340-ADF8-9DB27FC671FE}" dt="2024-01-09T07:44:42.225" v="818" actId="1076"/>
          <ac:spMkLst>
            <pc:docMk/>
            <pc:sldMk cId="2190639564" sldId="271"/>
            <ac:spMk id="4" creationId="{48B5A419-47C4-2C79-06A2-2BCF998CBD22}"/>
          </ac:spMkLst>
        </pc:spChg>
      </pc:sldChg>
      <pc:sldChg chg="modSp add">
        <pc:chgData name="" userId="96923c0a2263a17d" providerId="LiveId" clId="{DF70E60C-68AC-4340-ADF8-9DB27FC671FE}" dt="2024-01-09T07:46:56.659" v="1017" actId="403"/>
        <pc:sldMkLst>
          <pc:docMk/>
          <pc:sldMk cId="3245660662" sldId="272"/>
        </pc:sldMkLst>
        <pc:spChg chg="mod">
          <ac:chgData name="" userId="96923c0a2263a17d" providerId="LiveId" clId="{DF70E60C-68AC-4340-ADF8-9DB27FC671FE}" dt="2024-01-09T07:46:56.659" v="1017" actId="403"/>
          <ac:spMkLst>
            <pc:docMk/>
            <pc:sldMk cId="3245660662" sldId="272"/>
            <ac:spMk id="4" creationId="{48B5A419-47C4-2C79-06A2-2BCF998CBD2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44CB2-A076-E0D5-701F-8426C942F9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C18A3B-A855-ED41-172A-EDDBC3DA6F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B17F8C-5606-5514-7A33-E132381F1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02/08/2024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B6CEDB-ECCF-187D-33EB-B21300903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0DB70-353D-6082-D0A1-7F323C7E3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7151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B60AB-D434-46B7-75C4-FA20C72CB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AB67A8-1911-D93A-F5DB-147EFDB7B1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53D384-7CDF-C3DA-CF6B-FDDF17974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02/08/2024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22880A-BA5F-AED5-7B91-B4B665484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50ECF1-9425-2CFD-13E2-FD232945D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4856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62CCE1-2BCA-4ECB-8F2E-7D00ED41D2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CBD91F-1ED4-D515-9101-FFB798952F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DBFFD-4EB7-A57C-8ACC-5E5D7DD3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02/08/2024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CCD3C-CAC8-9E2D-F663-042CBF501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F22897-160F-DB26-7F51-978009043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61389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973BD-D0D6-7D8D-26DD-A1FE08797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120D4-E5C8-93E1-9E44-FAD015633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4FE4A2-2381-E62C-DC4F-CE2DF109B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02/08/2024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60F642-FA6C-68C3-E259-934D3D4D3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CCEA35-130C-8D76-E195-25FA4ADEE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50934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857C3-C46D-6D4A-78DD-B5BE2FA45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F0BFC1-3015-C93F-75CB-1318CE51B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8AECC0-6384-DD55-586F-DEF7C7BE8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02/08/2024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793CD-2065-DD15-1177-A3A70E935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4DA07-F2AC-A358-2FC7-6D9D82DA2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96351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DD2EC-A16C-C5B3-CE61-2F7B48F30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12F85-F5FA-9C12-5C21-93B8033E60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13817B-3028-2915-3B92-B5B1396B7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4A2582-BD04-17A3-651C-26CE91E61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02/08/2024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F541AC-80D7-9916-41C9-E4CE52582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9BB01E-DFEC-2B8A-A18B-EA84CE4D2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05238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8910E-40C7-8A23-B989-5860368CE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1697E0-6D16-5858-4921-A2918370BF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06706D-F111-A56C-4FBC-D8E8414779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D27A6A-AC0A-75E9-C0F5-46AE08505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DAF523-94B0-1750-A774-88E4735B97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288F39-AA63-9AD3-657A-E6BC52736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02/08/2024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8D7A56-D402-FB4B-E74B-C52D1F59E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BE5453-D488-376E-800A-D4210AD5A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0678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FD61B-3540-DC64-7ACB-8A95D4459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E7E185-22FC-0A22-5C16-7EB7B89FA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02/08/2024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9E5C7E-6CE2-783C-3B07-346F3724D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D8868B-6643-109A-89AA-4C181F393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01004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B38485-A6D7-06A3-B7FE-2076378CB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02/08/2024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89A2AC-9A66-14B0-7784-1D03CC505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A3A891-E0A6-6636-F2C4-549CFD5A5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36166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A0945-89B3-CD0B-5AEA-E5A2B4746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344FD-7AD2-8C8D-EFF3-0A68E0C611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ACA180-F318-18AE-B93C-FB1D6C48CD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F0742-BB8C-76CE-10CC-108D8B18C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02/08/2024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C538A-8CED-3304-E8F5-390753FF0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41DDBC-EF64-5582-8346-23A834336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53586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F6D8C-C2B3-63E3-A719-F6D75CF3D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A7CE17-78BD-6AF2-93C3-EF565D0E7B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831982-1439-CFBB-0F6D-C38260F4BA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F4BE38-97ED-B8A3-DF75-D9B6B1D67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02/08/2024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4DD71E-C9FD-BABA-5D9D-24A080819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50304A-D4E4-85EA-952F-1AD4E1D04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92378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048A59-A3CD-879B-ADD7-4D74685DA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6D8C79-1A20-69FF-85A0-F428BDDE66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7C9D4-40DD-225D-34C9-1EC677BC97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A9F71-9457-C945-A721-23C4C8D03712}" type="datetimeFigureOut">
              <a:rPr lang="en-DE" smtClean="0"/>
              <a:t>02/08/2024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F6D84-0060-D0B4-42DB-905EC07A0D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822D23-7A57-C06B-012D-DB9BFE1823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34647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1651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292230"/>
            <a:ext cx="12113443" cy="57947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به حضورت آییم</a:t>
            </a:r>
          </a:p>
          <a:p>
            <a:pPr algn="ctr" rtl="1">
              <a:lnSpc>
                <a:spcPct val="150000"/>
              </a:lnSpc>
            </a:pPr>
            <a:r>
              <a:rPr lang="fa-IR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نزدت زانو زنیم</a:t>
            </a:r>
          </a:p>
          <a:p>
            <a:pPr algn="ctr" rtl="1">
              <a:lnSpc>
                <a:spcPct val="150000"/>
              </a:lnSpc>
            </a:pPr>
            <a:r>
              <a:rPr lang="fa-IR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و به یاد آریم تویی پادشاه</a:t>
            </a:r>
            <a:endParaRPr lang="en-US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endParaRPr lang="en-US" sz="2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en-US" sz="4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Be </a:t>
            </a:r>
            <a:r>
              <a:rPr lang="en-US" sz="44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hozurat</a:t>
            </a:r>
            <a:r>
              <a:rPr lang="en-US" sz="4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aim</a:t>
            </a: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, </a:t>
            </a: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Nazdat</a:t>
            </a: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zanu</a:t>
            </a: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zanim</a:t>
            </a:r>
            <a:endParaRPr lang="en-US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Va</a:t>
            </a: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be </a:t>
            </a: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yad</a:t>
            </a: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arim</a:t>
            </a: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toyi</a:t>
            </a: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padeshah</a:t>
            </a:r>
            <a:endParaRPr lang="en-US" sz="4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7550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339241"/>
            <a:ext cx="12113443" cy="58823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سر منشـأ خلقت</a:t>
            </a:r>
          </a:p>
          <a:p>
            <a:pPr algn="ctr" rtl="1">
              <a:lnSpc>
                <a:spcPct val="150000"/>
              </a:lnSpc>
            </a:pPr>
            <a:r>
              <a:rPr lang="fa-IR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منبع محبت</a:t>
            </a:r>
          </a:p>
          <a:p>
            <a:pPr algn="ctr" rtl="1">
              <a:lnSpc>
                <a:spcPct val="150000"/>
              </a:lnSpc>
            </a:pPr>
            <a:r>
              <a:rPr lang="fa-IR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مرکز هستی خداوند عیسی</a:t>
            </a:r>
            <a:endParaRPr lang="en-US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endParaRPr lang="en-US" sz="2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Sar </a:t>
            </a: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manshae</a:t>
            </a: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khelghat</a:t>
            </a: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, </a:t>
            </a: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manbae</a:t>
            </a: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mohabat</a:t>
            </a:r>
            <a:endParaRPr lang="en-US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Markaze</a:t>
            </a: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hasti</a:t>
            </a: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Khodavand</a:t>
            </a: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Isa</a:t>
            </a:r>
            <a:endParaRPr lang="fa-IR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50017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338947"/>
            <a:ext cx="12113443" cy="58823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پیش از آفرینش</a:t>
            </a:r>
          </a:p>
          <a:p>
            <a:pPr algn="ctr" rtl="1">
              <a:lnSpc>
                <a:spcPct val="150000"/>
              </a:lnSpc>
            </a:pPr>
            <a:r>
              <a:rPr lang="fa-IR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تو بودی و هستی</a:t>
            </a:r>
          </a:p>
          <a:p>
            <a:pPr algn="ctr" rtl="1">
              <a:lnSpc>
                <a:spcPct val="150000"/>
              </a:lnSpc>
            </a:pPr>
            <a:r>
              <a:rPr lang="fa-IR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از عشقت پدید آمده هستی</a:t>
            </a:r>
            <a:endParaRPr lang="en-US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endParaRPr lang="en-US" sz="2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Pish </a:t>
            </a: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az</a:t>
            </a: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afarinesh</a:t>
            </a: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, To </a:t>
            </a: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budi</a:t>
            </a: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o </a:t>
            </a: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hasti</a:t>
            </a:r>
            <a:endParaRPr lang="en-US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Az </a:t>
            </a: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eshghat</a:t>
            </a: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padid</a:t>
            </a: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amade</a:t>
            </a: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hasti</a:t>
            </a:r>
            <a:endParaRPr lang="fa-IR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99460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386376"/>
            <a:ext cx="12113443" cy="578998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تو ابدیت را</a:t>
            </a:r>
          </a:p>
          <a:p>
            <a:pPr algn="ctr" rtl="1">
              <a:lnSpc>
                <a:spcPct val="150000"/>
              </a:lnSpc>
            </a:pPr>
            <a:r>
              <a:rPr lang="fa-IR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همراه ما خواستی</a:t>
            </a:r>
          </a:p>
          <a:p>
            <a:pPr algn="ctr" rtl="1">
              <a:lnSpc>
                <a:spcPct val="150000"/>
              </a:lnSpc>
            </a:pPr>
            <a:r>
              <a:rPr lang="fa-IR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در پی‌ات آییم ای راه و راستی</a:t>
            </a:r>
            <a:endParaRPr lang="en-US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endParaRPr lang="en-US" sz="2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To </a:t>
            </a: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abadiyat</a:t>
            </a: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ra , </a:t>
            </a: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Hamrahe</a:t>
            </a: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ma </a:t>
            </a: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khasti</a:t>
            </a:r>
            <a:endParaRPr lang="en-US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Dar </a:t>
            </a: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peyat</a:t>
            </a: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ayim</a:t>
            </a: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ey</a:t>
            </a: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rah o </a:t>
            </a: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rasti</a:t>
            </a:r>
            <a:endParaRPr lang="fa-IR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90639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857839"/>
            <a:ext cx="12113443" cy="4867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ما را خواندی در عیسی ، پیش از خلقت</a:t>
            </a:r>
          </a:p>
          <a:p>
            <a:pPr algn="ctr" rtl="1">
              <a:lnSpc>
                <a:spcPct val="150000"/>
              </a:lnSpc>
            </a:pPr>
            <a:r>
              <a:rPr lang="fa-IR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باشیم فرزندان ابا در فیضت</a:t>
            </a:r>
            <a:endParaRPr lang="en-US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To ma ra </a:t>
            </a: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khandi</a:t>
            </a: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dar</a:t>
            </a: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Isa , pish </a:t>
            </a: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az</a:t>
            </a: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khelghat</a:t>
            </a:r>
            <a:endParaRPr lang="en-US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Ta </a:t>
            </a: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bashim</a:t>
            </a: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farzandane</a:t>
            </a: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aba </a:t>
            </a: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dar</a:t>
            </a: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feyzat</a:t>
            </a:r>
            <a:endParaRPr lang="fa-IR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05229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801278"/>
            <a:ext cx="12113443" cy="4867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 چون خون عیسی که در رگهای ماست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تضمین هویت و عشق تو به ماست</a:t>
            </a:r>
            <a:endParaRPr lang="en-US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Va</a:t>
            </a: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chon </a:t>
            </a: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khune</a:t>
            </a: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Isa </a:t>
            </a: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ke</a:t>
            </a: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dar</a:t>
            </a: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raghaye</a:t>
            </a: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mast</a:t>
            </a:r>
          </a:p>
          <a:p>
            <a:pPr algn="ctr" rtl="1">
              <a:lnSpc>
                <a:spcPct val="150000"/>
              </a:lnSpc>
            </a:pP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Tazmine</a:t>
            </a: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hoviyato</a:t>
            </a: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eshghe</a:t>
            </a: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to be mast</a:t>
            </a:r>
            <a:endParaRPr lang="fa-IR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45660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0822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157</Words>
  <Application>Microsoft Office PowerPoint</Application>
  <PresentationFormat>Widescreen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5</cp:revision>
  <dcterms:created xsi:type="dcterms:W3CDTF">2023-11-13T11:23:48Z</dcterms:created>
  <dcterms:modified xsi:type="dcterms:W3CDTF">2024-02-08T08:24:30Z</dcterms:modified>
</cp:coreProperties>
</file>