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7" r:id="rId3"/>
    <p:sldId id="269" r:id="rId4"/>
    <p:sldId id="258" r:id="rId5"/>
    <p:sldId id="259" r:id="rId6"/>
    <p:sldId id="260" r:id="rId7"/>
    <p:sldId id="261" r:id="rId8"/>
    <p:sldId id="270" r:id="rId9"/>
    <p:sldId id="271" r:id="rId10"/>
    <p:sldId id="266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98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4CB2-A076-E0D5-701F-8426C942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18A3B-A855-ED41-172A-EDDBC3DA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17F8C-5606-5514-7A33-E132381F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6CEDB-ECCF-187D-33EB-B2130090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0DB70-353D-6082-D0A1-7F323C7E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1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60AB-D434-46B7-75C4-FA20C72C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B67A8-1911-D93A-F5DB-147EFDB7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3D384-7CDF-C3DA-CF6B-FDDF1797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80A-BA5F-AED5-7B91-B4B66548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ECF1-9425-2CFD-13E2-FD232945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85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2CCE1-2BCA-4ECB-8F2E-7D00ED41D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BD91F-1ED4-D515-9101-FFB798952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DBFFD-4EB7-A57C-8ACC-5E5D7DD3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CD3C-CAC8-9E2D-F663-042CBF50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22897-160F-DB26-7F51-97800904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138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73BD-D0D6-7D8D-26DD-A1FE0879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120D4-E5C8-93E1-9E44-FAD01563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E4A2-2381-E62C-DC4F-CE2DF109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0F642-FA6C-68C3-E259-934D3D4D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CEA35-130C-8D76-E195-25FA4ADE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09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57C3-C46D-6D4A-78DD-B5BE2FA4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BFC1-3015-C93F-75CB-1318CE51B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AECC0-6384-DD55-586F-DEF7C7BE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93CD-2065-DD15-1177-A3A70E93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DA07-F2AC-A358-2FC7-6D9D82DA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63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2EC-A16C-C5B3-CE61-2F7B48F3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12F85-F5FA-9C12-5C21-93B8033E6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817B-3028-2915-3B92-B5B1396B7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A2582-BD04-17A3-651C-26CE91E6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541AC-80D7-9916-41C9-E4CE5258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BB01E-DFEC-2B8A-A18B-EA84CE4D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23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910E-40C7-8A23-B989-5860368C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697E0-6D16-5858-4921-A2918370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6706D-F111-A56C-4FBC-D8E84147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27A6A-AC0A-75E9-C0F5-46AE08505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AF523-94B0-1750-A774-88E4735B9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88F39-AA63-9AD3-657A-E6BC52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D7A56-D402-FB4B-E74B-C52D1F59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E5453-D488-376E-800A-D4210AD5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67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D61B-3540-DC64-7ACB-8A95D445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7E185-22FC-0A22-5C16-7EB7B89F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E5C7E-6CE2-783C-3B07-346F3724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8868B-6643-109A-89AA-4C181F39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0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38485-A6D7-06A3-B7FE-2076378C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9A2AC-9A66-14B0-7784-1D03CC50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3A891-E0A6-6636-F2C4-549CFD5A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616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0945-89B3-CD0B-5AEA-E5A2B474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44FD-7AD2-8C8D-EFF3-0A68E0C61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CA180-F318-18AE-B93C-FB1D6C48C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0742-BB8C-76CE-10CC-108D8B18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C538A-8CED-3304-E8F5-390753FF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1DDBC-EF64-5582-8346-23A83433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35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6D8C-C2B3-63E3-A719-F6D75CF3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7CE17-78BD-6AF2-93C3-EF565D0E7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1982-1439-CFBB-0F6D-C38260F4B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BE38-97ED-B8A3-DF75-D9B6B1D6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D71E-C9FD-BABA-5D9D-24A08081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304A-D4E4-85EA-952F-1AD4E1D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237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48A59-A3CD-879B-ADD7-4D74685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8C79-1A20-69FF-85A0-F428BDDE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7C9D4-40DD-225D-34C9-1EC677BC9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01/09/2024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6D84-0060-D0B4-42DB-905EC07A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22D23-7A57-C06B-012D-DB9BFE182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464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612619"/>
            <a:ext cx="12113443" cy="557075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دل شکسته ، گمگشته بودم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 جدا کردی مرا از گناه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خاکستر تولد یافتم ، در دستان امینت عیسی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Del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shekaste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gomgashte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budam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Joda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kardi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mara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gonah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khakestar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tavalod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yaftam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dastane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aminat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169682"/>
            <a:ext cx="12113443" cy="606319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زبانم قاصر از وصف تو</a:t>
            </a:r>
            <a:r>
              <a:rPr lang="en-US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 چشمانم راهت را می‌جوید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تمام عمر از پی‌ات آیم ، تا ابد در فیضت آزادم</a:t>
            </a:r>
          </a:p>
          <a:p>
            <a:pPr algn="ctr" rtl="1"/>
            <a:endParaRPr lang="fa-IR" sz="4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Zabanam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ghaser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vasfe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</a:t>
            </a:r>
          </a:p>
          <a:p>
            <a:pPr algn="ctr" rtl="1"/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Cheshmanam</a:t>
            </a:r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rahat</a:t>
            </a:r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ra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mijuyad</a:t>
            </a:r>
            <a:endParaRPr lang="en-US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Tamame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omr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peyat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ayam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abad</a:t>
            </a:r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feyzat</a:t>
            </a:r>
            <a:r>
              <a:rPr lang="en-US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azadam</a:t>
            </a:r>
            <a:endParaRPr lang="fa-IR" sz="4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320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63570"/>
            <a:ext cx="12113443" cy="51398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تو دارم عیسی آزادی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 نامت برافرازیم ، می‌ستاییم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 تو ای عیسی ، بی پایان است</a:t>
            </a:r>
          </a:p>
          <a:p>
            <a:pPr algn="ctr" rtl="1"/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 oh oh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 azadi</a:t>
            </a: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namat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barafrazim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misetayim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ey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 , bi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payan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ast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Oh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229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67265"/>
            <a:ext cx="12113443" cy="55092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در ما زنده ای ، قلبم از آن توست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نیاز ما تویی ، در عشقت آزادیست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x2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en-US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zendeyi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ghalbam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aane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Niyaze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toyi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azadist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(x2)</a:t>
            </a: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268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72998"/>
            <a:ext cx="12113443" cy="529375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حتی در میان تاریکی ، نور عشق تو می‌تابد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بندهای من را گسستی ، آزادم کردی از اسارت</a:t>
            </a:r>
          </a:p>
          <a:p>
            <a:pPr algn="ctr" rtl="1"/>
            <a:endParaRPr lang="fa-IR" sz="6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Hata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miyane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tariki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Nure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mitabad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Bandhaye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man ra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gosasti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Azadam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kardi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esarat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335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452487"/>
            <a:ext cx="12113443" cy="575542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همه چیز در این دنیا فانیست ، تنها حیات تو جاودانیست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اراده ی تو انجام شود ، تا پادشاهی‌ات بیاید</a:t>
            </a:r>
          </a:p>
          <a:p>
            <a:pPr algn="ctr" rtl="1"/>
            <a:endParaRPr lang="fa-IR" sz="6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Hame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chiz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in Donya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fanist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Tanha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hayate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javdanist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Eradeye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anjam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shavad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padeshahiyat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biayad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207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63570"/>
            <a:ext cx="12113443" cy="51398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تو دارم عیسی آزادی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، نامت برافرازیم ، می‌ستاییم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 تو ای عیسی ، بی پایان است</a:t>
            </a:r>
          </a:p>
          <a:p>
            <a:pPr algn="ctr" rtl="1"/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 oh oh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 azadi</a:t>
            </a: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namat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barafrazim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misetayim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ey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Isa , bi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payan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ast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Oh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Oh</a:t>
            </a: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7540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67265"/>
            <a:ext cx="12113443" cy="55092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در ما زنده ای ، قلبم از آن توست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نیاز ما تویی ، در عشقت آزادیست</a:t>
            </a:r>
          </a:p>
          <a:p>
            <a:pPr algn="ctr" rtl="1"/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x2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en-US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zendeyi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ghalbam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aane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Niyaze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ma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toyi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,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dar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eshghat</a:t>
            </a:r>
            <a:r>
              <a:rPr lang="en-US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4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azadist</a:t>
            </a:r>
            <a:endParaRPr lang="en-US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(x2)</a:t>
            </a: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026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311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6</cp:revision>
  <dcterms:created xsi:type="dcterms:W3CDTF">2023-11-13T11:23:48Z</dcterms:created>
  <dcterms:modified xsi:type="dcterms:W3CDTF">2024-01-09T08:02:09Z</dcterms:modified>
</cp:coreProperties>
</file>