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9" r:id="rId2"/>
    <p:sldId id="257" r:id="rId3"/>
    <p:sldId id="284" r:id="rId4"/>
    <p:sldId id="285" r:id="rId5"/>
    <p:sldId id="286" r:id="rId6"/>
    <p:sldId id="287" r:id="rId7"/>
    <p:sldId id="288" r:id="rId8"/>
    <p:sldId id="290" r:id="rId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2"/>
  </p:normalViewPr>
  <p:slideViewPr>
    <p:cSldViewPr snapToGrid="0">
      <p:cViewPr varScale="1">
        <p:scale>
          <a:sx n="79" d="100"/>
          <a:sy n="79" d="100"/>
        </p:scale>
        <p:origin x="10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96923c0a2263a17d" providerId="LiveId" clId="{75D973A8-C796-4283-A6D5-0A99F56FB540}"/>
    <pc:docChg chg="undo redo custSel addSld delSld modSld sldOrd">
      <pc:chgData name="" userId="96923c0a2263a17d" providerId="LiveId" clId="{75D973A8-C796-4283-A6D5-0A99F56FB540}" dt="2024-01-09T09:24:15.866" v="2463" actId="20577"/>
      <pc:docMkLst>
        <pc:docMk/>
      </pc:docMkLst>
      <pc:sldChg chg="modSp setBg">
        <pc:chgData name="" userId="96923c0a2263a17d" providerId="LiveId" clId="{75D973A8-C796-4283-A6D5-0A99F56FB540}" dt="2024-01-09T09:09:39.537" v="1056" actId="403"/>
        <pc:sldMkLst>
          <pc:docMk/>
          <pc:sldMk cId="4217550238" sldId="257"/>
        </pc:sldMkLst>
        <pc:spChg chg="mod">
          <ac:chgData name="" userId="96923c0a2263a17d" providerId="LiveId" clId="{75D973A8-C796-4283-A6D5-0A99F56FB540}" dt="2024-01-09T09:09:39.537" v="1056" actId="403"/>
          <ac:spMkLst>
            <pc:docMk/>
            <pc:sldMk cId="4217550238" sldId="257"/>
            <ac:spMk id="4" creationId="{48B5A419-47C4-2C79-06A2-2BCF998CBD22}"/>
          </ac:spMkLst>
        </pc:spChg>
      </pc:sldChg>
      <pc:sldChg chg="modSp del setBg">
        <pc:chgData name="" userId="96923c0a2263a17d" providerId="LiveId" clId="{75D973A8-C796-4283-A6D5-0A99F56FB540}" dt="2024-01-09T09:13:35.412" v="1363" actId="2696"/>
        <pc:sldMkLst>
          <pc:docMk/>
          <pc:sldMk cId="605229308" sldId="258"/>
        </pc:sldMkLst>
        <pc:spChg chg="mod">
          <ac:chgData name="" userId="96923c0a2263a17d" providerId="LiveId" clId="{75D973A8-C796-4283-A6D5-0A99F56FB540}" dt="2024-01-08T12:28:11.042" v="243" actId="20577"/>
          <ac:spMkLst>
            <pc:docMk/>
            <pc:sldMk cId="605229308" sldId="258"/>
            <ac:spMk id="4" creationId="{48B5A419-47C4-2C79-06A2-2BCF998CBD22}"/>
          </ac:spMkLst>
        </pc:spChg>
      </pc:sldChg>
      <pc:sldChg chg="del">
        <pc:chgData name="" userId="96923c0a2263a17d" providerId="LiveId" clId="{75D973A8-C796-4283-A6D5-0A99F56FB540}" dt="2024-01-08T12:28:21.891" v="245" actId="2696"/>
        <pc:sldMkLst>
          <pc:docMk/>
          <pc:sldMk cId="3367292939" sldId="267"/>
        </pc:sldMkLst>
      </pc:sldChg>
      <pc:sldChg chg="modSp del setBg">
        <pc:chgData name="" userId="96923c0a2263a17d" providerId="LiveId" clId="{75D973A8-C796-4283-A6D5-0A99F56FB540}" dt="2024-01-09T09:17:30.357" v="1763" actId="2696"/>
        <pc:sldMkLst>
          <pc:docMk/>
          <pc:sldMk cId="2395200088" sldId="268"/>
        </pc:sldMkLst>
        <pc:spChg chg="mod">
          <ac:chgData name="" userId="96923c0a2263a17d" providerId="LiveId" clId="{75D973A8-C796-4283-A6D5-0A99F56FB540}" dt="2024-01-08T12:30:30.516" v="394" actId="1076"/>
          <ac:spMkLst>
            <pc:docMk/>
            <pc:sldMk cId="2395200088" sldId="268"/>
            <ac:spMk id="4" creationId="{48B5A419-47C4-2C79-06A2-2BCF998CBD22}"/>
          </ac:spMkLst>
        </pc:spChg>
      </pc:sldChg>
      <pc:sldChg chg="del">
        <pc:chgData name="" userId="96923c0a2263a17d" providerId="LiveId" clId="{75D973A8-C796-4283-A6D5-0A99F56FB540}" dt="2024-01-08T12:33:39.422" v="643" actId="2696"/>
        <pc:sldMkLst>
          <pc:docMk/>
          <pc:sldMk cId="3058350436" sldId="269"/>
        </pc:sldMkLst>
      </pc:sldChg>
      <pc:sldChg chg="del">
        <pc:chgData name="" userId="96923c0a2263a17d" providerId="LiveId" clId="{75D973A8-C796-4283-A6D5-0A99F56FB540}" dt="2024-01-08T12:33:38.726" v="642" actId="2696"/>
        <pc:sldMkLst>
          <pc:docMk/>
          <pc:sldMk cId="879486670" sldId="270"/>
        </pc:sldMkLst>
      </pc:sldChg>
      <pc:sldChg chg="modSp add del setBg">
        <pc:chgData name="" userId="96923c0a2263a17d" providerId="LiveId" clId="{75D973A8-C796-4283-A6D5-0A99F56FB540}" dt="2024-01-09T09:15:20.228" v="1404" actId="2696"/>
        <pc:sldMkLst>
          <pc:docMk/>
          <pc:sldMk cId="1999069494" sldId="271"/>
        </pc:sldMkLst>
        <pc:spChg chg="mod">
          <ac:chgData name="" userId="96923c0a2263a17d" providerId="LiveId" clId="{75D973A8-C796-4283-A6D5-0A99F56FB540}" dt="2024-01-08T12:28:43.634" v="248" actId="1076"/>
          <ac:spMkLst>
            <pc:docMk/>
            <pc:sldMk cId="1999069494" sldId="271"/>
            <ac:spMk id="4" creationId="{48B5A419-47C4-2C79-06A2-2BCF998CBD22}"/>
          </ac:spMkLst>
        </pc:spChg>
      </pc:sldChg>
      <pc:sldChg chg="modSp add del ord setBg">
        <pc:chgData name="" userId="96923c0a2263a17d" providerId="LiveId" clId="{75D973A8-C796-4283-A6D5-0A99F56FB540}" dt="2024-01-09T09:17:58.462" v="1770" actId="2696"/>
        <pc:sldMkLst>
          <pc:docMk/>
          <pc:sldMk cId="617272737" sldId="272"/>
        </pc:sldMkLst>
        <pc:spChg chg="mod">
          <ac:chgData name="" userId="96923c0a2263a17d" providerId="LiveId" clId="{75D973A8-C796-4283-A6D5-0A99F56FB540}" dt="2024-01-08T12:31:29.268" v="399" actId="1076"/>
          <ac:spMkLst>
            <pc:docMk/>
            <pc:sldMk cId="617272737" sldId="272"/>
            <ac:spMk id="4" creationId="{48B5A419-47C4-2C79-06A2-2BCF998CBD22}"/>
          </ac:spMkLst>
        </pc:spChg>
      </pc:sldChg>
      <pc:sldChg chg="add del ord setBg">
        <pc:chgData name="" userId="96923c0a2263a17d" providerId="LiveId" clId="{75D973A8-C796-4283-A6D5-0A99F56FB540}" dt="2024-01-09T09:17:59.547" v="1771" actId="2696"/>
        <pc:sldMkLst>
          <pc:docMk/>
          <pc:sldMk cId="3244563712" sldId="273"/>
        </pc:sldMkLst>
      </pc:sldChg>
      <pc:sldChg chg="modSp add del ord setBg">
        <pc:chgData name="" userId="96923c0a2263a17d" providerId="LiveId" clId="{75D973A8-C796-4283-A6D5-0A99F56FB540}" dt="2024-01-09T09:20:38.585" v="2043" actId="2696"/>
        <pc:sldMkLst>
          <pc:docMk/>
          <pc:sldMk cId="2163372962" sldId="274"/>
        </pc:sldMkLst>
        <pc:spChg chg="mod">
          <ac:chgData name="" userId="96923c0a2263a17d" providerId="LiveId" clId="{75D973A8-C796-4283-A6D5-0A99F56FB540}" dt="2024-01-08T12:32:41.080" v="521" actId="20577"/>
          <ac:spMkLst>
            <pc:docMk/>
            <pc:sldMk cId="2163372962" sldId="274"/>
            <ac:spMk id="4" creationId="{48B5A419-47C4-2C79-06A2-2BCF998CBD22}"/>
          </ac:spMkLst>
        </pc:spChg>
      </pc:sldChg>
      <pc:sldChg chg="modSp add del setBg">
        <pc:chgData name="" userId="96923c0a2263a17d" providerId="LiveId" clId="{75D973A8-C796-4283-A6D5-0A99F56FB540}" dt="2024-01-09T09:22:29.963" v="2288" actId="2696"/>
        <pc:sldMkLst>
          <pc:docMk/>
          <pc:sldMk cId="3915090864" sldId="275"/>
        </pc:sldMkLst>
        <pc:spChg chg="mod">
          <ac:chgData name="" userId="96923c0a2263a17d" providerId="LiveId" clId="{75D973A8-C796-4283-A6D5-0A99F56FB540}" dt="2024-01-08T12:33:33.864" v="641" actId="20577"/>
          <ac:spMkLst>
            <pc:docMk/>
            <pc:sldMk cId="3915090864" sldId="275"/>
            <ac:spMk id="4" creationId="{48B5A419-47C4-2C79-06A2-2BCF998CBD22}"/>
          </ac:spMkLst>
        </pc:spChg>
      </pc:sldChg>
      <pc:sldChg chg="modSp add del ord setBg">
        <pc:chgData name="" userId="96923c0a2263a17d" providerId="LiveId" clId="{75D973A8-C796-4283-A6D5-0A99F56FB540}" dt="2024-01-09T09:23:34.842" v="2386" actId="2696"/>
        <pc:sldMkLst>
          <pc:docMk/>
          <pc:sldMk cId="1209212040" sldId="276"/>
        </pc:sldMkLst>
        <pc:spChg chg="mod">
          <ac:chgData name="" userId="96923c0a2263a17d" providerId="LiveId" clId="{75D973A8-C796-4283-A6D5-0A99F56FB540}" dt="2024-01-08T12:34:27.406" v="715" actId="20577"/>
          <ac:spMkLst>
            <pc:docMk/>
            <pc:sldMk cId="1209212040" sldId="276"/>
            <ac:spMk id="4" creationId="{48B5A419-47C4-2C79-06A2-2BCF998CBD22}"/>
          </ac:spMkLst>
        </pc:spChg>
      </pc:sldChg>
      <pc:sldChg chg="modSp add del setBg">
        <pc:chgData name="" userId="96923c0a2263a17d" providerId="LiveId" clId="{75D973A8-C796-4283-A6D5-0A99F56FB540}" dt="2024-01-09T09:23:47.377" v="2390" actId="2696"/>
        <pc:sldMkLst>
          <pc:docMk/>
          <pc:sldMk cId="796448955" sldId="277"/>
        </pc:sldMkLst>
        <pc:spChg chg="mod">
          <ac:chgData name="" userId="96923c0a2263a17d" providerId="LiveId" clId="{75D973A8-C796-4283-A6D5-0A99F56FB540}" dt="2024-01-08T12:34:52.374" v="719" actId="1076"/>
          <ac:spMkLst>
            <pc:docMk/>
            <pc:sldMk cId="796448955" sldId="277"/>
            <ac:spMk id="4" creationId="{48B5A419-47C4-2C79-06A2-2BCF998CBD22}"/>
          </ac:spMkLst>
        </pc:spChg>
      </pc:sldChg>
      <pc:sldChg chg="add del ord setBg">
        <pc:chgData name="" userId="96923c0a2263a17d" providerId="LiveId" clId="{75D973A8-C796-4283-A6D5-0A99F56FB540}" dt="2024-01-09T09:23:46.059" v="2389" actId="2696"/>
        <pc:sldMkLst>
          <pc:docMk/>
          <pc:sldMk cId="3752897975" sldId="278"/>
        </pc:sldMkLst>
      </pc:sldChg>
      <pc:sldChg chg="add del">
        <pc:chgData name="" userId="96923c0a2263a17d" providerId="LiveId" clId="{75D973A8-C796-4283-A6D5-0A99F56FB540}" dt="2024-01-09T09:11:48.356" v="1216" actId="2696"/>
        <pc:sldMkLst>
          <pc:docMk/>
          <pc:sldMk cId="3469220727" sldId="279"/>
        </pc:sldMkLst>
      </pc:sldChg>
      <pc:sldChg chg="modSp add">
        <pc:chgData name="" userId="96923c0a2263a17d" providerId="LiveId" clId="{75D973A8-C796-4283-A6D5-0A99F56FB540}" dt="2024-01-09T09:11:36.601" v="1214" actId="20577"/>
        <pc:sldMkLst>
          <pc:docMk/>
          <pc:sldMk cId="844739378" sldId="280"/>
        </pc:sldMkLst>
        <pc:spChg chg="mod">
          <ac:chgData name="" userId="96923c0a2263a17d" providerId="LiveId" clId="{75D973A8-C796-4283-A6D5-0A99F56FB540}" dt="2024-01-09T09:11:36.601" v="1214" actId="20577"/>
          <ac:spMkLst>
            <pc:docMk/>
            <pc:sldMk cId="844739378" sldId="280"/>
            <ac:spMk id="4" creationId="{48B5A419-47C4-2C79-06A2-2BCF998CBD22}"/>
          </ac:spMkLst>
        </pc:spChg>
      </pc:sldChg>
      <pc:sldChg chg="modSp add">
        <pc:chgData name="" userId="96923c0a2263a17d" providerId="LiveId" clId="{75D973A8-C796-4283-A6D5-0A99F56FB540}" dt="2024-01-09T09:12:43.396" v="1307" actId="20577"/>
        <pc:sldMkLst>
          <pc:docMk/>
          <pc:sldMk cId="3054513410" sldId="281"/>
        </pc:sldMkLst>
        <pc:spChg chg="mod">
          <ac:chgData name="" userId="96923c0a2263a17d" providerId="LiveId" clId="{75D973A8-C796-4283-A6D5-0A99F56FB540}" dt="2024-01-09T09:12:43.396" v="1307" actId="20577"/>
          <ac:spMkLst>
            <pc:docMk/>
            <pc:sldMk cId="3054513410" sldId="281"/>
            <ac:spMk id="4" creationId="{48B5A419-47C4-2C79-06A2-2BCF998CBD22}"/>
          </ac:spMkLst>
        </pc:spChg>
      </pc:sldChg>
      <pc:sldChg chg="modSp add">
        <pc:chgData name="" userId="96923c0a2263a17d" providerId="LiveId" clId="{75D973A8-C796-4283-A6D5-0A99F56FB540}" dt="2024-01-09T09:13:06.426" v="1362" actId="20577"/>
        <pc:sldMkLst>
          <pc:docMk/>
          <pc:sldMk cId="1439223614" sldId="282"/>
        </pc:sldMkLst>
        <pc:spChg chg="mod">
          <ac:chgData name="" userId="96923c0a2263a17d" providerId="LiveId" clId="{75D973A8-C796-4283-A6D5-0A99F56FB540}" dt="2024-01-09T09:13:06.426" v="1362" actId="20577"/>
          <ac:spMkLst>
            <pc:docMk/>
            <pc:sldMk cId="1439223614" sldId="282"/>
            <ac:spMk id="4" creationId="{48B5A419-47C4-2C79-06A2-2BCF998CBD22}"/>
          </ac:spMkLst>
        </pc:spChg>
      </pc:sldChg>
      <pc:sldChg chg="modSp add">
        <pc:chgData name="" userId="96923c0a2263a17d" providerId="LiveId" clId="{75D973A8-C796-4283-A6D5-0A99F56FB540}" dt="2024-01-09T09:15:12.782" v="1403" actId="1076"/>
        <pc:sldMkLst>
          <pc:docMk/>
          <pc:sldMk cId="3377861577" sldId="283"/>
        </pc:sldMkLst>
        <pc:spChg chg="mod">
          <ac:chgData name="" userId="96923c0a2263a17d" providerId="LiveId" clId="{75D973A8-C796-4283-A6D5-0A99F56FB540}" dt="2024-01-09T09:15:12.782" v="1403" actId="1076"/>
          <ac:spMkLst>
            <pc:docMk/>
            <pc:sldMk cId="3377861577" sldId="283"/>
            <ac:spMk id="4" creationId="{48B5A419-47C4-2C79-06A2-2BCF998CBD22}"/>
          </ac:spMkLst>
        </pc:spChg>
      </pc:sldChg>
      <pc:sldChg chg="modSp add ord">
        <pc:chgData name="" userId="96923c0a2263a17d" providerId="LiveId" clId="{75D973A8-C796-4283-A6D5-0A99F56FB540}" dt="2024-01-09T09:16:26.980" v="1588" actId="20577"/>
        <pc:sldMkLst>
          <pc:docMk/>
          <pc:sldMk cId="3108091813" sldId="284"/>
        </pc:sldMkLst>
        <pc:spChg chg="mod">
          <ac:chgData name="" userId="96923c0a2263a17d" providerId="LiveId" clId="{75D973A8-C796-4283-A6D5-0A99F56FB540}" dt="2024-01-09T09:16:26.980" v="1588" actId="20577"/>
          <ac:spMkLst>
            <pc:docMk/>
            <pc:sldMk cId="3108091813" sldId="284"/>
            <ac:spMk id="4" creationId="{48B5A419-47C4-2C79-06A2-2BCF998CBD22}"/>
          </ac:spMkLst>
        </pc:spChg>
      </pc:sldChg>
      <pc:sldChg chg="modSp add">
        <pc:chgData name="" userId="96923c0a2263a17d" providerId="LiveId" clId="{75D973A8-C796-4283-A6D5-0A99F56FB540}" dt="2024-01-09T09:17:27.516" v="1762" actId="20577"/>
        <pc:sldMkLst>
          <pc:docMk/>
          <pc:sldMk cId="1393266784" sldId="285"/>
        </pc:sldMkLst>
        <pc:spChg chg="mod">
          <ac:chgData name="" userId="96923c0a2263a17d" providerId="LiveId" clId="{75D973A8-C796-4283-A6D5-0A99F56FB540}" dt="2024-01-09T09:17:27.516" v="1762" actId="20577"/>
          <ac:spMkLst>
            <pc:docMk/>
            <pc:sldMk cId="1393266784" sldId="285"/>
            <ac:spMk id="4" creationId="{48B5A419-47C4-2C79-06A2-2BCF998CBD22}"/>
          </ac:spMkLst>
        </pc:spChg>
      </pc:sldChg>
      <pc:sldChg chg="add ord">
        <pc:chgData name="" userId="96923c0a2263a17d" providerId="LiveId" clId="{75D973A8-C796-4283-A6D5-0A99F56FB540}" dt="2024-01-09T09:17:38.169" v="1765"/>
        <pc:sldMkLst>
          <pc:docMk/>
          <pc:sldMk cId="2598996916" sldId="286"/>
        </pc:sldMkLst>
      </pc:sldChg>
      <pc:sldChg chg="add ord">
        <pc:chgData name="" userId="96923c0a2263a17d" providerId="LiveId" clId="{75D973A8-C796-4283-A6D5-0A99F56FB540}" dt="2024-01-09T09:17:49.195" v="1767"/>
        <pc:sldMkLst>
          <pc:docMk/>
          <pc:sldMk cId="1475001679" sldId="287"/>
        </pc:sldMkLst>
      </pc:sldChg>
      <pc:sldChg chg="add ord">
        <pc:chgData name="" userId="96923c0a2263a17d" providerId="LiveId" clId="{75D973A8-C796-4283-A6D5-0A99F56FB540}" dt="2024-01-09T09:17:56.381" v="1769"/>
        <pc:sldMkLst>
          <pc:docMk/>
          <pc:sldMk cId="2311801890" sldId="288"/>
        </pc:sldMkLst>
      </pc:sldChg>
      <pc:sldChg chg="modSp add ord">
        <pc:chgData name="" userId="96923c0a2263a17d" providerId="LiveId" clId="{75D973A8-C796-4283-A6D5-0A99F56FB540}" dt="2024-01-09T09:20:36.261" v="2042" actId="1076"/>
        <pc:sldMkLst>
          <pc:docMk/>
          <pc:sldMk cId="4157470104" sldId="289"/>
        </pc:sldMkLst>
        <pc:spChg chg="mod">
          <ac:chgData name="" userId="96923c0a2263a17d" providerId="LiveId" clId="{75D973A8-C796-4283-A6D5-0A99F56FB540}" dt="2024-01-09T09:20:36.261" v="2042" actId="1076"/>
          <ac:spMkLst>
            <pc:docMk/>
            <pc:sldMk cId="4157470104" sldId="289"/>
            <ac:spMk id="4" creationId="{48B5A419-47C4-2C79-06A2-2BCF998CBD22}"/>
          </ac:spMkLst>
        </pc:spChg>
      </pc:sldChg>
      <pc:sldChg chg="modSp add">
        <pc:chgData name="" userId="96923c0a2263a17d" providerId="LiveId" clId="{75D973A8-C796-4283-A6D5-0A99F56FB540}" dt="2024-01-09T09:20:32.463" v="2041" actId="1076"/>
        <pc:sldMkLst>
          <pc:docMk/>
          <pc:sldMk cId="136896616" sldId="290"/>
        </pc:sldMkLst>
        <pc:spChg chg="mod">
          <ac:chgData name="" userId="96923c0a2263a17d" providerId="LiveId" clId="{75D973A8-C796-4283-A6D5-0A99F56FB540}" dt="2024-01-09T09:20:32.463" v="2041" actId="1076"/>
          <ac:spMkLst>
            <pc:docMk/>
            <pc:sldMk cId="136896616" sldId="290"/>
            <ac:spMk id="4" creationId="{48B5A419-47C4-2C79-06A2-2BCF998CBD22}"/>
          </ac:spMkLst>
        </pc:spChg>
      </pc:sldChg>
      <pc:sldChg chg="modSp add">
        <pc:chgData name="" userId="96923c0a2263a17d" providerId="LiveId" clId="{75D973A8-C796-4283-A6D5-0A99F56FB540}" dt="2024-01-09T09:21:32.943" v="2155" actId="1076"/>
        <pc:sldMkLst>
          <pc:docMk/>
          <pc:sldMk cId="980413528" sldId="291"/>
        </pc:sldMkLst>
        <pc:spChg chg="mod">
          <ac:chgData name="" userId="96923c0a2263a17d" providerId="LiveId" clId="{75D973A8-C796-4283-A6D5-0A99F56FB540}" dt="2024-01-09T09:21:32.943" v="2155" actId="1076"/>
          <ac:spMkLst>
            <pc:docMk/>
            <pc:sldMk cId="980413528" sldId="291"/>
            <ac:spMk id="4" creationId="{48B5A419-47C4-2C79-06A2-2BCF998CBD22}"/>
          </ac:spMkLst>
        </pc:spChg>
      </pc:sldChg>
      <pc:sldChg chg="modSp add">
        <pc:chgData name="" userId="96923c0a2263a17d" providerId="LiveId" clId="{75D973A8-C796-4283-A6D5-0A99F56FB540}" dt="2024-01-09T09:22:27.258" v="2287" actId="20577"/>
        <pc:sldMkLst>
          <pc:docMk/>
          <pc:sldMk cId="43580821" sldId="292"/>
        </pc:sldMkLst>
        <pc:spChg chg="mod">
          <ac:chgData name="" userId="96923c0a2263a17d" providerId="LiveId" clId="{75D973A8-C796-4283-A6D5-0A99F56FB540}" dt="2024-01-09T09:22:27.258" v="2287" actId="20577"/>
          <ac:spMkLst>
            <pc:docMk/>
            <pc:sldMk cId="43580821" sldId="292"/>
            <ac:spMk id="4" creationId="{48B5A419-47C4-2C79-06A2-2BCF998CBD22}"/>
          </ac:spMkLst>
        </pc:spChg>
      </pc:sldChg>
      <pc:sldChg chg="modSp add ord">
        <pc:chgData name="" userId="96923c0a2263a17d" providerId="LiveId" clId="{75D973A8-C796-4283-A6D5-0A99F56FB540}" dt="2024-01-09T09:23:30.522" v="2385" actId="403"/>
        <pc:sldMkLst>
          <pc:docMk/>
          <pc:sldMk cId="4011551863" sldId="293"/>
        </pc:sldMkLst>
        <pc:spChg chg="mod">
          <ac:chgData name="" userId="96923c0a2263a17d" providerId="LiveId" clId="{75D973A8-C796-4283-A6D5-0A99F56FB540}" dt="2024-01-09T09:23:30.522" v="2385" actId="403"/>
          <ac:spMkLst>
            <pc:docMk/>
            <pc:sldMk cId="4011551863" sldId="293"/>
            <ac:spMk id="4" creationId="{48B5A419-47C4-2C79-06A2-2BCF998CBD22}"/>
          </ac:spMkLst>
        </pc:spChg>
      </pc:sldChg>
      <pc:sldChg chg="modSp add ord">
        <pc:chgData name="" userId="96923c0a2263a17d" providerId="LiveId" clId="{75D973A8-C796-4283-A6D5-0A99F56FB540}" dt="2024-01-09T09:24:15.866" v="2463" actId="20577"/>
        <pc:sldMkLst>
          <pc:docMk/>
          <pc:sldMk cId="211445592" sldId="294"/>
        </pc:sldMkLst>
        <pc:spChg chg="mod">
          <ac:chgData name="" userId="96923c0a2263a17d" providerId="LiveId" clId="{75D973A8-C796-4283-A6D5-0A99F56FB540}" dt="2024-01-09T09:24:15.866" v="2463" actId="20577"/>
          <ac:spMkLst>
            <pc:docMk/>
            <pc:sldMk cId="211445592" sldId="294"/>
            <ac:spMk id="4" creationId="{48B5A419-47C4-2C79-06A2-2BCF998CBD22}"/>
          </ac:spMkLst>
        </pc:spChg>
      </pc:sldChg>
      <pc:sldChg chg="add">
        <pc:chgData name="" userId="96923c0a2263a17d" providerId="LiveId" clId="{75D973A8-C796-4283-A6D5-0A99F56FB540}" dt="2024-01-09T09:23:49.086" v="2391"/>
        <pc:sldMkLst>
          <pc:docMk/>
          <pc:sldMk cId="1907637345" sldId="295"/>
        </pc:sldMkLst>
      </pc:sldChg>
    </pc:docChg>
  </pc:docChgLst>
  <pc:docChgLst>
    <pc:chgData userId="96923c0a2263a17d" providerId="LiveId" clId="{AC656F2D-28E0-49B2-8BA4-4EF7D9E5BBBC}"/>
    <pc:docChg chg="undo custSel addSld delSld modSld sldOrd modMainMaster">
      <pc:chgData name="" userId="96923c0a2263a17d" providerId="LiveId" clId="{AC656F2D-28E0-49B2-8BA4-4EF7D9E5BBBC}" dt="2024-01-08T08:11:27.170" v="692" actId="2696"/>
      <pc:docMkLst>
        <pc:docMk/>
      </pc:docMkLst>
      <pc:sldChg chg="modSp add del setBg">
        <pc:chgData name="" userId="96923c0a2263a17d" providerId="LiveId" clId="{AC656F2D-28E0-49B2-8BA4-4EF7D9E5BBBC}" dt="2024-01-08T08:11:27.170" v="692" actId="2696"/>
        <pc:sldMkLst>
          <pc:docMk/>
          <pc:sldMk cId="3879824856" sldId="256"/>
        </pc:sldMkLst>
        <pc:spChg chg="mod">
          <ac:chgData name="" userId="96923c0a2263a17d" providerId="LiveId" clId="{AC656F2D-28E0-49B2-8BA4-4EF7D9E5BBBC}" dt="2024-01-08T07:59:38.918" v="127" actId="403"/>
          <ac:spMkLst>
            <pc:docMk/>
            <pc:sldMk cId="3879824856" sldId="256"/>
            <ac:spMk id="4" creationId="{48B5A419-47C4-2C79-06A2-2BCF998CBD22}"/>
          </ac:spMkLst>
        </pc:spChg>
      </pc:sldChg>
      <pc:sldChg chg="modSp setBg">
        <pc:chgData name="" userId="96923c0a2263a17d" providerId="LiveId" clId="{AC656F2D-28E0-49B2-8BA4-4EF7D9E5BBBC}" dt="2024-01-08T08:11:23.044" v="691" actId="1076"/>
        <pc:sldMkLst>
          <pc:docMk/>
          <pc:sldMk cId="4217550238" sldId="257"/>
        </pc:sldMkLst>
        <pc:spChg chg="mod">
          <ac:chgData name="" userId="96923c0a2263a17d" providerId="LiveId" clId="{AC656F2D-28E0-49B2-8BA4-4EF7D9E5BBBC}" dt="2024-01-08T08:11:23.044" v="691" actId="1076"/>
          <ac:spMkLst>
            <pc:docMk/>
            <pc:sldMk cId="4217550238" sldId="257"/>
            <ac:spMk id="4" creationId="{48B5A419-47C4-2C79-06A2-2BCF998CBD22}"/>
          </ac:spMkLst>
        </pc:spChg>
      </pc:sldChg>
      <pc:sldChg chg="modSp setBg">
        <pc:chgData name="" userId="96923c0a2263a17d" providerId="LiveId" clId="{AC656F2D-28E0-49B2-8BA4-4EF7D9E5BBBC}" dt="2024-01-08T08:03:51.475" v="408" actId="20577"/>
        <pc:sldMkLst>
          <pc:docMk/>
          <pc:sldMk cId="605229308" sldId="258"/>
        </pc:sldMkLst>
        <pc:spChg chg="mod">
          <ac:chgData name="" userId="96923c0a2263a17d" providerId="LiveId" clId="{AC656F2D-28E0-49B2-8BA4-4EF7D9E5BBBC}" dt="2024-01-08T08:03:51.475" v="408" actId="20577"/>
          <ac:spMkLst>
            <pc:docMk/>
            <pc:sldMk cId="605229308" sldId="258"/>
            <ac:spMk id="4" creationId="{48B5A419-47C4-2C79-06A2-2BCF998CBD22}"/>
          </ac:spMkLst>
        </pc:spChg>
      </pc:sldChg>
      <pc:sldChg chg="modSp add del setBg">
        <pc:chgData name="" userId="96923c0a2263a17d" providerId="LiveId" clId="{AC656F2D-28E0-49B2-8BA4-4EF7D9E5BBBC}" dt="2024-01-08T08:05:57.445" v="498" actId="403"/>
        <pc:sldMkLst>
          <pc:docMk/>
          <pc:sldMk cId="2392689613" sldId="259"/>
        </pc:sldMkLst>
        <pc:spChg chg="mod">
          <ac:chgData name="" userId="96923c0a2263a17d" providerId="LiveId" clId="{AC656F2D-28E0-49B2-8BA4-4EF7D9E5BBBC}" dt="2024-01-08T08:05:57.445" v="498" actId="403"/>
          <ac:spMkLst>
            <pc:docMk/>
            <pc:sldMk cId="2392689613" sldId="259"/>
            <ac:spMk id="4" creationId="{48B5A419-47C4-2C79-06A2-2BCF998CBD22}"/>
          </ac:spMkLst>
        </pc:spChg>
      </pc:sldChg>
      <pc:sldChg chg="modSp setBg">
        <pc:chgData name="" userId="96923c0a2263a17d" providerId="LiveId" clId="{AC656F2D-28E0-49B2-8BA4-4EF7D9E5BBBC}" dt="2024-01-08T08:07:39.813" v="579" actId="20577"/>
        <pc:sldMkLst>
          <pc:docMk/>
          <pc:sldMk cId="1603353356" sldId="260"/>
        </pc:sldMkLst>
        <pc:spChg chg="mod">
          <ac:chgData name="" userId="96923c0a2263a17d" providerId="LiveId" clId="{AC656F2D-28E0-49B2-8BA4-4EF7D9E5BBBC}" dt="2024-01-08T08:07:39.813" v="579" actId="20577"/>
          <ac:spMkLst>
            <pc:docMk/>
            <pc:sldMk cId="1603353356" sldId="260"/>
            <ac:spMk id="4" creationId="{48B5A419-47C4-2C79-06A2-2BCF998CBD22}"/>
          </ac:spMkLst>
        </pc:spChg>
      </pc:sldChg>
      <pc:sldChg chg="modSp setBg">
        <pc:chgData name="" userId="96923c0a2263a17d" providerId="LiveId" clId="{AC656F2D-28E0-49B2-8BA4-4EF7D9E5BBBC}" dt="2024-01-08T08:08:56.313" v="670" actId="20577"/>
        <pc:sldMkLst>
          <pc:docMk/>
          <pc:sldMk cId="4292073571" sldId="261"/>
        </pc:sldMkLst>
        <pc:spChg chg="mod">
          <ac:chgData name="" userId="96923c0a2263a17d" providerId="LiveId" clId="{AC656F2D-28E0-49B2-8BA4-4EF7D9E5BBBC}" dt="2024-01-08T08:08:56.313" v="670" actId="20577"/>
          <ac:spMkLst>
            <pc:docMk/>
            <pc:sldMk cId="4292073571" sldId="261"/>
            <ac:spMk id="4" creationId="{48B5A419-47C4-2C79-06A2-2BCF998CBD22}"/>
          </ac:spMkLst>
        </pc:spChg>
      </pc:sldChg>
      <pc:sldChg chg="del setBg">
        <pc:chgData name="" userId="96923c0a2263a17d" providerId="LiveId" clId="{AC656F2D-28E0-49B2-8BA4-4EF7D9E5BBBC}" dt="2024-01-08T08:09:14.618" v="671" actId="2696"/>
        <pc:sldMkLst>
          <pc:docMk/>
          <pc:sldMk cId="244474676" sldId="262"/>
        </pc:sldMkLst>
      </pc:sldChg>
      <pc:sldChg chg="del setBg">
        <pc:chgData name="" userId="96923c0a2263a17d" providerId="LiveId" clId="{AC656F2D-28E0-49B2-8BA4-4EF7D9E5BBBC}" dt="2024-01-08T08:09:16.990" v="672" actId="2696"/>
        <pc:sldMkLst>
          <pc:docMk/>
          <pc:sldMk cId="455539712" sldId="263"/>
        </pc:sldMkLst>
      </pc:sldChg>
      <pc:sldChg chg="del setBg">
        <pc:chgData name="" userId="96923c0a2263a17d" providerId="LiveId" clId="{AC656F2D-28E0-49B2-8BA4-4EF7D9E5BBBC}" dt="2024-01-08T08:09:18.112" v="673" actId="2696"/>
        <pc:sldMkLst>
          <pc:docMk/>
          <pc:sldMk cId="426602731" sldId="264"/>
        </pc:sldMkLst>
      </pc:sldChg>
      <pc:sldChg chg="setBg">
        <pc:chgData name="" userId="96923c0a2263a17d" providerId="LiveId" clId="{AC656F2D-28E0-49B2-8BA4-4EF7D9E5BBBC}" dt="2024-01-08T07:53:15.030" v="16"/>
        <pc:sldMkLst>
          <pc:docMk/>
          <pc:sldMk cId="701651928" sldId="265"/>
        </pc:sldMkLst>
      </pc:sldChg>
      <pc:sldChg chg="setBg">
        <pc:chgData name="" userId="96923c0a2263a17d" providerId="LiveId" clId="{AC656F2D-28E0-49B2-8BA4-4EF7D9E5BBBC}" dt="2024-01-08T07:53:15.030" v="16"/>
        <pc:sldMkLst>
          <pc:docMk/>
          <pc:sldMk cId="4260822063" sldId="266"/>
        </pc:sldMkLst>
      </pc:sldChg>
      <pc:sldChg chg="add ord setBg">
        <pc:chgData name="" userId="96923c0a2263a17d" providerId="LiveId" clId="{AC656F2D-28E0-49B2-8BA4-4EF7D9E5BBBC}" dt="2024-01-08T08:09:56.940" v="679"/>
        <pc:sldMkLst>
          <pc:docMk/>
          <pc:sldMk cId="1281894378" sldId="267"/>
        </pc:sldMkLst>
      </pc:sldChg>
      <pc:sldChg chg="add del setBg">
        <pc:chgData name="" userId="96923c0a2263a17d" providerId="LiveId" clId="{AC656F2D-28E0-49B2-8BA4-4EF7D9E5BBBC}" dt="2024-01-08T08:09:22.421" v="675"/>
        <pc:sldMkLst>
          <pc:docMk/>
          <pc:sldMk cId="1860100342" sldId="267"/>
        </pc:sldMkLst>
      </pc:sldChg>
      <pc:sldChg chg="add del setBg">
        <pc:chgData name="" userId="96923c0a2263a17d" providerId="LiveId" clId="{AC656F2D-28E0-49B2-8BA4-4EF7D9E5BBBC}" dt="2024-01-08T07:53:14.388" v="15"/>
        <pc:sldMkLst>
          <pc:docMk/>
          <pc:sldMk cId="2586126602" sldId="267"/>
        </pc:sldMkLst>
      </pc:sldChg>
      <pc:sldChg chg="add del setBg">
        <pc:chgData name="" userId="96923c0a2263a17d" providerId="LiveId" clId="{AC656F2D-28E0-49B2-8BA4-4EF7D9E5BBBC}" dt="2024-01-08T07:53:14.014" v="14"/>
        <pc:sldMkLst>
          <pc:docMk/>
          <pc:sldMk cId="1363976188" sldId="268"/>
        </pc:sldMkLst>
      </pc:sldChg>
      <pc:sldChg chg="add ord setBg">
        <pc:chgData name="" userId="96923c0a2263a17d" providerId="LiveId" clId="{AC656F2D-28E0-49B2-8BA4-4EF7D9E5BBBC}" dt="2024-01-08T08:10:05.236" v="683"/>
        <pc:sldMkLst>
          <pc:docMk/>
          <pc:sldMk cId="1867124828" sldId="268"/>
        </pc:sldMkLst>
      </pc:sldChg>
      <pc:sldChg chg="add setBg">
        <pc:chgData name="" userId="96923c0a2263a17d" providerId="LiveId" clId="{AC656F2D-28E0-49B2-8BA4-4EF7D9E5BBBC}" dt="2024-01-08T08:10:38.113" v="686"/>
        <pc:sldMkLst>
          <pc:docMk/>
          <pc:sldMk cId="3333206010" sldId="269"/>
        </pc:sldMkLst>
      </pc:sldChg>
      <pc:sldMasterChg chg="setBg modSldLayout">
        <pc:chgData name="" userId="96923c0a2263a17d" providerId="LiveId" clId="{AC656F2D-28E0-49B2-8BA4-4EF7D9E5BBBC}" dt="2024-01-08T07:53:15.030" v="16"/>
        <pc:sldMasterMkLst>
          <pc:docMk/>
          <pc:sldMasterMk cId="1534647760" sldId="2147483648"/>
        </pc:sldMasterMkLst>
        <pc:sldLayoutChg chg="setBg">
          <pc:chgData name="" userId="96923c0a2263a17d" providerId="LiveId" clId="{AC656F2D-28E0-49B2-8BA4-4EF7D9E5BBBC}" dt="2024-01-08T07:53:15.030" v="16"/>
          <pc:sldLayoutMkLst>
            <pc:docMk/>
            <pc:sldMasterMk cId="1534647760" sldId="2147483648"/>
            <pc:sldLayoutMk cId="77151970" sldId="2147483649"/>
          </pc:sldLayoutMkLst>
        </pc:sldLayoutChg>
        <pc:sldLayoutChg chg="setBg">
          <pc:chgData name="" userId="96923c0a2263a17d" providerId="LiveId" clId="{AC656F2D-28E0-49B2-8BA4-4EF7D9E5BBBC}" dt="2024-01-08T07:53:15.030" v="16"/>
          <pc:sldLayoutMkLst>
            <pc:docMk/>
            <pc:sldMasterMk cId="1534647760" sldId="2147483648"/>
            <pc:sldLayoutMk cId="3450934669" sldId="2147483650"/>
          </pc:sldLayoutMkLst>
        </pc:sldLayoutChg>
        <pc:sldLayoutChg chg="setBg">
          <pc:chgData name="" userId="96923c0a2263a17d" providerId="LiveId" clId="{AC656F2D-28E0-49B2-8BA4-4EF7D9E5BBBC}" dt="2024-01-08T07:53:15.030" v="16"/>
          <pc:sldLayoutMkLst>
            <pc:docMk/>
            <pc:sldMasterMk cId="1534647760" sldId="2147483648"/>
            <pc:sldLayoutMk cId="2796351923" sldId="2147483651"/>
          </pc:sldLayoutMkLst>
        </pc:sldLayoutChg>
        <pc:sldLayoutChg chg="setBg">
          <pc:chgData name="" userId="96923c0a2263a17d" providerId="LiveId" clId="{AC656F2D-28E0-49B2-8BA4-4EF7D9E5BBBC}" dt="2024-01-08T07:53:15.030" v="16"/>
          <pc:sldLayoutMkLst>
            <pc:docMk/>
            <pc:sldMasterMk cId="1534647760" sldId="2147483648"/>
            <pc:sldLayoutMk cId="3205238699" sldId="2147483652"/>
          </pc:sldLayoutMkLst>
        </pc:sldLayoutChg>
        <pc:sldLayoutChg chg="setBg">
          <pc:chgData name="" userId="96923c0a2263a17d" providerId="LiveId" clId="{AC656F2D-28E0-49B2-8BA4-4EF7D9E5BBBC}" dt="2024-01-08T07:53:15.030" v="16"/>
          <pc:sldLayoutMkLst>
            <pc:docMk/>
            <pc:sldMasterMk cId="1534647760" sldId="2147483648"/>
            <pc:sldLayoutMk cId="3906786609" sldId="2147483653"/>
          </pc:sldLayoutMkLst>
        </pc:sldLayoutChg>
        <pc:sldLayoutChg chg="setBg">
          <pc:chgData name="" userId="96923c0a2263a17d" providerId="LiveId" clId="{AC656F2D-28E0-49B2-8BA4-4EF7D9E5BBBC}" dt="2024-01-08T07:53:15.030" v="16"/>
          <pc:sldLayoutMkLst>
            <pc:docMk/>
            <pc:sldMasterMk cId="1534647760" sldId="2147483648"/>
            <pc:sldLayoutMk cId="1701004879" sldId="2147483654"/>
          </pc:sldLayoutMkLst>
        </pc:sldLayoutChg>
        <pc:sldLayoutChg chg="setBg">
          <pc:chgData name="" userId="96923c0a2263a17d" providerId="LiveId" clId="{AC656F2D-28E0-49B2-8BA4-4EF7D9E5BBBC}" dt="2024-01-08T07:53:15.030" v="16"/>
          <pc:sldLayoutMkLst>
            <pc:docMk/>
            <pc:sldMasterMk cId="1534647760" sldId="2147483648"/>
            <pc:sldLayoutMk cId="3736166145" sldId="2147483655"/>
          </pc:sldLayoutMkLst>
        </pc:sldLayoutChg>
        <pc:sldLayoutChg chg="setBg">
          <pc:chgData name="" userId="96923c0a2263a17d" providerId="LiveId" clId="{AC656F2D-28E0-49B2-8BA4-4EF7D9E5BBBC}" dt="2024-01-08T07:53:15.030" v="16"/>
          <pc:sldLayoutMkLst>
            <pc:docMk/>
            <pc:sldMasterMk cId="1534647760" sldId="2147483648"/>
            <pc:sldLayoutMk cId="753586163" sldId="2147483656"/>
          </pc:sldLayoutMkLst>
        </pc:sldLayoutChg>
        <pc:sldLayoutChg chg="setBg">
          <pc:chgData name="" userId="96923c0a2263a17d" providerId="LiveId" clId="{AC656F2D-28E0-49B2-8BA4-4EF7D9E5BBBC}" dt="2024-01-08T07:53:15.030" v="16"/>
          <pc:sldLayoutMkLst>
            <pc:docMk/>
            <pc:sldMasterMk cId="1534647760" sldId="2147483648"/>
            <pc:sldLayoutMk cId="3292378364" sldId="2147483657"/>
          </pc:sldLayoutMkLst>
        </pc:sldLayoutChg>
        <pc:sldLayoutChg chg="setBg">
          <pc:chgData name="" userId="96923c0a2263a17d" providerId="LiveId" clId="{AC656F2D-28E0-49B2-8BA4-4EF7D9E5BBBC}" dt="2024-01-08T07:53:15.030" v="16"/>
          <pc:sldLayoutMkLst>
            <pc:docMk/>
            <pc:sldMasterMk cId="1534647760" sldId="2147483648"/>
            <pc:sldLayoutMk cId="2048560634" sldId="2147483658"/>
          </pc:sldLayoutMkLst>
        </pc:sldLayoutChg>
        <pc:sldLayoutChg chg="setBg">
          <pc:chgData name="" userId="96923c0a2263a17d" providerId="LiveId" clId="{AC656F2D-28E0-49B2-8BA4-4EF7D9E5BBBC}" dt="2024-01-08T07:53:15.030" v="16"/>
          <pc:sldLayoutMkLst>
            <pc:docMk/>
            <pc:sldMasterMk cId="1534647760" sldId="2147483648"/>
            <pc:sldLayoutMk cId="2761389822" sldId="2147483659"/>
          </pc:sldLayoutMkLst>
        </pc:sldLayoutChg>
      </pc:sldMasterChg>
    </pc:docChg>
  </pc:docChgLst>
  <pc:docChgLst>
    <pc:chgData userId="96923c0a2263a17d" providerId="LiveId" clId="{7666D6DE-A8BB-4073-A1C1-D7C065880BA3}"/>
    <pc:docChg chg="custSel addSld delSld modSld sldOrd">
      <pc:chgData name="" userId="96923c0a2263a17d" providerId="LiveId" clId="{7666D6DE-A8BB-4073-A1C1-D7C065880BA3}" dt="2024-01-09T10:00:39.042" v="840" actId="2696"/>
      <pc:docMkLst>
        <pc:docMk/>
      </pc:docMkLst>
      <pc:sldChg chg="modSp setBg">
        <pc:chgData name="" userId="96923c0a2263a17d" providerId="LiveId" clId="{7666D6DE-A8BB-4073-A1C1-D7C065880BA3}" dt="2024-01-09T09:56:02.712" v="271" actId="404"/>
        <pc:sldMkLst>
          <pc:docMk/>
          <pc:sldMk cId="4217550238" sldId="257"/>
        </pc:sldMkLst>
        <pc:spChg chg="mod">
          <ac:chgData name="" userId="96923c0a2263a17d" providerId="LiveId" clId="{7666D6DE-A8BB-4073-A1C1-D7C065880BA3}" dt="2024-01-09T09:56:02.712" v="271" actId="404"/>
          <ac:spMkLst>
            <pc:docMk/>
            <pc:sldMk cId="4217550238" sldId="257"/>
            <ac:spMk id="4" creationId="{48B5A419-47C4-2C79-06A2-2BCF998CBD22}"/>
          </ac:spMkLst>
        </pc:spChg>
      </pc:sldChg>
      <pc:sldChg chg="del setBg">
        <pc:chgData name="" userId="96923c0a2263a17d" providerId="LiveId" clId="{7666D6DE-A8BB-4073-A1C1-D7C065880BA3}" dt="2024-01-09T09:56:07.871" v="272" actId="2696"/>
        <pc:sldMkLst>
          <pc:docMk/>
          <pc:sldMk cId="844739378" sldId="280"/>
        </pc:sldMkLst>
      </pc:sldChg>
      <pc:sldChg chg="del setBg">
        <pc:chgData name="" userId="96923c0a2263a17d" providerId="LiveId" clId="{7666D6DE-A8BB-4073-A1C1-D7C065880BA3}" dt="2024-01-09T09:57:39.173" v="443" actId="2696"/>
        <pc:sldMkLst>
          <pc:docMk/>
          <pc:sldMk cId="3054513410" sldId="281"/>
        </pc:sldMkLst>
      </pc:sldChg>
      <pc:sldChg chg="del setBg">
        <pc:chgData name="" userId="96923c0a2263a17d" providerId="LiveId" clId="{7666D6DE-A8BB-4073-A1C1-D7C065880BA3}" dt="2024-01-09T09:57:40.425" v="444" actId="2696"/>
        <pc:sldMkLst>
          <pc:docMk/>
          <pc:sldMk cId="1439223614" sldId="282"/>
        </pc:sldMkLst>
      </pc:sldChg>
      <pc:sldChg chg="del setBg">
        <pc:chgData name="" userId="96923c0a2263a17d" providerId="LiveId" clId="{7666D6DE-A8BB-4073-A1C1-D7C065880BA3}" dt="2024-01-09T09:57:41.478" v="445" actId="2696"/>
        <pc:sldMkLst>
          <pc:docMk/>
          <pc:sldMk cId="3377861577" sldId="283"/>
        </pc:sldMkLst>
      </pc:sldChg>
      <pc:sldChg chg="modSp add">
        <pc:chgData name="" userId="96923c0a2263a17d" providerId="LiveId" clId="{7666D6DE-A8BB-4073-A1C1-D7C065880BA3}" dt="2024-01-09T09:57:23.426" v="442" actId="1076"/>
        <pc:sldMkLst>
          <pc:docMk/>
          <pc:sldMk cId="2243374714" sldId="284"/>
        </pc:sldMkLst>
        <pc:spChg chg="mod">
          <ac:chgData name="" userId="96923c0a2263a17d" providerId="LiveId" clId="{7666D6DE-A8BB-4073-A1C1-D7C065880BA3}" dt="2024-01-09T09:57:23.426" v="442" actId="1076"/>
          <ac:spMkLst>
            <pc:docMk/>
            <pc:sldMk cId="2243374714" sldId="284"/>
            <ac:spMk id="4" creationId="{48B5A419-47C4-2C79-06A2-2BCF998CBD22}"/>
          </ac:spMkLst>
        </pc:spChg>
      </pc:sldChg>
      <pc:sldChg chg="del">
        <pc:chgData name="" userId="96923c0a2263a17d" providerId="LiveId" clId="{7666D6DE-A8BB-4073-A1C1-D7C065880BA3}" dt="2024-01-09T09:55:38.805" v="256" actId="2696"/>
        <pc:sldMkLst>
          <pc:docMk/>
          <pc:sldMk cId="3108091813" sldId="284"/>
        </pc:sldMkLst>
      </pc:sldChg>
      <pc:sldChg chg="del">
        <pc:chgData name="" userId="96923c0a2263a17d" providerId="LiveId" clId="{7666D6DE-A8BB-4073-A1C1-D7C065880BA3}" dt="2024-01-09T09:55:39.066" v="257" actId="2696"/>
        <pc:sldMkLst>
          <pc:docMk/>
          <pc:sldMk cId="1393266784" sldId="285"/>
        </pc:sldMkLst>
      </pc:sldChg>
      <pc:sldChg chg="modSp add ord">
        <pc:chgData name="" userId="96923c0a2263a17d" providerId="LiveId" clId="{7666D6DE-A8BB-4073-A1C1-D7C065880BA3}" dt="2024-01-09T09:58:53.668" v="646" actId="20577"/>
        <pc:sldMkLst>
          <pc:docMk/>
          <pc:sldMk cId="2998666622" sldId="285"/>
        </pc:sldMkLst>
        <pc:spChg chg="mod">
          <ac:chgData name="" userId="96923c0a2263a17d" providerId="LiveId" clId="{7666D6DE-A8BB-4073-A1C1-D7C065880BA3}" dt="2024-01-09T09:58:53.668" v="646" actId="20577"/>
          <ac:spMkLst>
            <pc:docMk/>
            <pc:sldMk cId="2998666622" sldId="285"/>
            <ac:spMk id="4" creationId="{48B5A419-47C4-2C79-06A2-2BCF998CBD22}"/>
          </ac:spMkLst>
        </pc:spChg>
      </pc:sldChg>
      <pc:sldChg chg="modSp add ord">
        <pc:chgData name="" userId="96923c0a2263a17d" providerId="LiveId" clId="{7666D6DE-A8BB-4073-A1C1-D7C065880BA3}" dt="2024-01-09T10:00:05.380" v="834" actId="20577"/>
        <pc:sldMkLst>
          <pc:docMk/>
          <pc:sldMk cId="1991655682" sldId="286"/>
        </pc:sldMkLst>
        <pc:spChg chg="mod">
          <ac:chgData name="" userId="96923c0a2263a17d" providerId="LiveId" clId="{7666D6DE-A8BB-4073-A1C1-D7C065880BA3}" dt="2024-01-09T10:00:05.380" v="834" actId="20577"/>
          <ac:spMkLst>
            <pc:docMk/>
            <pc:sldMk cId="1991655682" sldId="286"/>
            <ac:spMk id="4" creationId="{48B5A419-47C4-2C79-06A2-2BCF998CBD22}"/>
          </ac:spMkLst>
        </pc:spChg>
      </pc:sldChg>
      <pc:sldChg chg="del">
        <pc:chgData name="" userId="96923c0a2263a17d" providerId="LiveId" clId="{7666D6DE-A8BB-4073-A1C1-D7C065880BA3}" dt="2024-01-09T09:55:39.510" v="258" actId="2696"/>
        <pc:sldMkLst>
          <pc:docMk/>
          <pc:sldMk cId="2598996916" sldId="286"/>
        </pc:sldMkLst>
      </pc:sldChg>
      <pc:sldChg chg="del">
        <pc:chgData name="" userId="96923c0a2263a17d" providerId="LiveId" clId="{7666D6DE-A8BB-4073-A1C1-D7C065880BA3}" dt="2024-01-09T09:55:39.844" v="259" actId="2696"/>
        <pc:sldMkLst>
          <pc:docMk/>
          <pc:sldMk cId="1475001679" sldId="287"/>
        </pc:sldMkLst>
      </pc:sldChg>
      <pc:sldChg chg="add ord">
        <pc:chgData name="" userId="96923c0a2263a17d" providerId="LiveId" clId="{7666D6DE-A8BB-4073-A1C1-D7C065880BA3}" dt="2024-01-09T10:00:16.407" v="836"/>
        <pc:sldMkLst>
          <pc:docMk/>
          <pc:sldMk cId="3282622799" sldId="287"/>
        </pc:sldMkLst>
      </pc:sldChg>
      <pc:sldChg chg="del">
        <pc:chgData name="" userId="96923c0a2263a17d" providerId="LiveId" clId="{7666D6DE-A8BB-4073-A1C1-D7C065880BA3}" dt="2024-01-09T09:55:40.157" v="260" actId="2696"/>
        <pc:sldMkLst>
          <pc:docMk/>
          <pc:sldMk cId="2311801890" sldId="288"/>
        </pc:sldMkLst>
      </pc:sldChg>
      <pc:sldChg chg="add ord">
        <pc:chgData name="" userId="96923c0a2263a17d" providerId="LiveId" clId="{7666D6DE-A8BB-4073-A1C1-D7C065880BA3}" dt="2024-01-09T10:00:19.280" v="838"/>
        <pc:sldMkLst>
          <pc:docMk/>
          <pc:sldMk cId="2682315683" sldId="288"/>
        </pc:sldMkLst>
      </pc:sldChg>
      <pc:sldChg chg="add del setBg">
        <pc:chgData name="" userId="96923c0a2263a17d" providerId="LiveId" clId="{7666D6DE-A8BB-4073-A1C1-D7C065880BA3}" dt="2024-01-09T10:00:39.042" v="840" actId="2696"/>
        <pc:sldMkLst>
          <pc:docMk/>
          <pc:sldMk cId="2854731276" sldId="289"/>
        </pc:sldMkLst>
      </pc:sldChg>
      <pc:sldChg chg="del">
        <pc:chgData name="" userId="96923c0a2263a17d" providerId="LiveId" clId="{7666D6DE-A8BB-4073-A1C1-D7C065880BA3}" dt="2024-01-09T09:55:40.500" v="261" actId="2696"/>
        <pc:sldMkLst>
          <pc:docMk/>
          <pc:sldMk cId="4157470104" sldId="289"/>
        </pc:sldMkLst>
      </pc:sldChg>
      <pc:sldChg chg="del">
        <pc:chgData name="" userId="96923c0a2263a17d" providerId="LiveId" clId="{7666D6DE-A8BB-4073-A1C1-D7C065880BA3}" dt="2024-01-09T09:55:40.873" v="262" actId="2696"/>
        <pc:sldMkLst>
          <pc:docMk/>
          <pc:sldMk cId="136896616" sldId="290"/>
        </pc:sldMkLst>
      </pc:sldChg>
      <pc:sldChg chg="del">
        <pc:chgData name="" userId="96923c0a2263a17d" providerId="LiveId" clId="{7666D6DE-A8BB-4073-A1C1-D7C065880BA3}" dt="2024-01-09T09:55:41.216" v="263" actId="2696"/>
        <pc:sldMkLst>
          <pc:docMk/>
          <pc:sldMk cId="980413528" sldId="291"/>
        </pc:sldMkLst>
      </pc:sldChg>
      <pc:sldChg chg="del">
        <pc:chgData name="" userId="96923c0a2263a17d" providerId="LiveId" clId="{7666D6DE-A8BB-4073-A1C1-D7C065880BA3}" dt="2024-01-09T09:55:41.547" v="264" actId="2696"/>
        <pc:sldMkLst>
          <pc:docMk/>
          <pc:sldMk cId="43580821" sldId="292"/>
        </pc:sldMkLst>
      </pc:sldChg>
      <pc:sldChg chg="del">
        <pc:chgData name="" userId="96923c0a2263a17d" providerId="LiveId" clId="{7666D6DE-A8BB-4073-A1C1-D7C065880BA3}" dt="2024-01-09T09:55:41.910" v="265" actId="2696"/>
        <pc:sldMkLst>
          <pc:docMk/>
          <pc:sldMk cId="4011551863" sldId="293"/>
        </pc:sldMkLst>
      </pc:sldChg>
      <pc:sldChg chg="del">
        <pc:chgData name="" userId="96923c0a2263a17d" providerId="LiveId" clId="{7666D6DE-A8BB-4073-A1C1-D7C065880BA3}" dt="2024-01-09T09:55:42.305" v="266" actId="2696"/>
        <pc:sldMkLst>
          <pc:docMk/>
          <pc:sldMk cId="211445592" sldId="294"/>
        </pc:sldMkLst>
      </pc:sldChg>
      <pc:sldChg chg="del">
        <pc:chgData name="" userId="96923c0a2263a17d" providerId="LiveId" clId="{7666D6DE-A8BB-4073-A1C1-D7C065880BA3}" dt="2024-01-09T09:55:42.849" v="267" actId="2696"/>
        <pc:sldMkLst>
          <pc:docMk/>
          <pc:sldMk cId="1907637345" sldId="295"/>
        </pc:sldMkLst>
      </pc:sldChg>
    </pc:docChg>
  </pc:docChgLst>
  <pc:docChgLst>
    <pc:chgData userId="96923c0a2263a17d" providerId="LiveId" clId="{C01395CC-A8FF-4A7F-8692-FA2E7DF315DC}"/>
    <pc:docChg chg="addSld delSld modSld sldOrd">
      <pc:chgData name="" userId="96923c0a2263a17d" providerId="LiveId" clId="{C01395CC-A8FF-4A7F-8692-FA2E7DF315DC}" dt="2024-01-08T11:45:44.955" v="444"/>
      <pc:docMkLst>
        <pc:docMk/>
      </pc:docMkLst>
      <pc:sldChg chg="modSp">
        <pc:chgData name="" userId="96923c0a2263a17d" providerId="LiveId" clId="{C01395CC-A8FF-4A7F-8692-FA2E7DF315DC}" dt="2024-01-08T11:38:22.174" v="110" actId="1076"/>
        <pc:sldMkLst>
          <pc:docMk/>
          <pc:sldMk cId="4217550238" sldId="257"/>
        </pc:sldMkLst>
        <pc:spChg chg="mod">
          <ac:chgData name="" userId="96923c0a2263a17d" providerId="LiveId" clId="{C01395CC-A8FF-4A7F-8692-FA2E7DF315DC}" dt="2024-01-08T11:38:22.174" v="110" actId="1076"/>
          <ac:spMkLst>
            <pc:docMk/>
            <pc:sldMk cId="4217550238" sldId="257"/>
            <ac:spMk id="4" creationId="{48B5A419-47C4-2C79-06A2-2BCF998CBD22}"/>
          </ac:spMkLst>
        </pc:spChg>
      </pc:sldChg>
      <pc:sldChg chg="modSp">
        <pc:chgData name="" userId="96923c0a2263a17d" providerId="LiveId" clId="{C01395CC-A8FF-4A7F-8692-FA2E7DF315DC}" dt="2024-01-08T11:40:14.671" v="224" actId="1076"/>
        <pc:sldMkLst>
          <pc:docMk/>
          <pc:sldMk cId="605229308" sldId="258"/>
        </pc:sldMkLst>
        <pc:spChg chg="mod">
          <ac:chgData name="" userId="96923c0a2263a17d" providerId="LiveId" clId="{C01395CC-A8FF-4A7F-8692-FA2E7DF315DC}" dt="2024-01-08T11:40:14.671" v="224" actId="1076"/>
          <ac:spMkLst>
            <pc:docMk/>
            <pc:sldMk cId="605229308" sldId="258"/>
            <ac:spMk id="4" creationId="{48B5A419-47C4-2C79-06A2-2BCF998CBD22}"/>
          </ac:spMkLst>
        </pc:spChg>
      </pc:sldChg>
      <pc:sldChg chg="add del setBg">
        <pc:chgData name="" userId="96923c0a2263a17d" providerId="LiveId" clId="{C01395CC-A8FF-4A7F-8692-FA2E7DF315DC}" dt="2024-01-08T11:40:18.071" v="226" actId="2696"/>
        <pc:sldMkLst>
          <pc:docMk/>
          <pc:sldMk cId="1650187268" sldId="267"/>
        </pc:sldMkLst>
      </pc:sldChg>
      <pc:sldChg chg="modSp add">
        <pc:chgData name="" userId="96923c0a2263a17d" providerId="LiveId" clId="{C01395CC-A8FF-4A7F-8692-FA2E7DF315DC}" dt="2024-01-08T11:41:31.316" v="310" actId="1076"/>
        <pc:sldMkLst>
          <pc:docMk/>
          <pc:sldMk cId="3367292939" sldId="267"/>
        </pc:sldMkLst>
        <pc:spChg chg="mod">
          <ac:chgData name="" userId="96923c0a2263a17d" providerId="LiveId" clId="{C01395CC-A8FF-4A7F-8692-FA2E7DF315DC}" dt="2024-01-08T11:41:31.316" v="310" actId="1076"/>
          <ac:spMkLst>
            <pc:docMk/>
            <pc:sldMk cId="3367292939" sldId="267"/>
            <ac:spMk id="4" creationId="{48B5A419-47C4-2C79-06A2-2BCF998CBD22}"/>
          </ac:spMkLst>
        </pc:spChg>
      </pc:sldChg>
      <pc:sldChg chg="modSp add ord">
        <pc:chgData name="" userId="96923c0a2263a17d" providerId="LiveId" clId="{C01395CC-A8FF-4A7F-8692-FA2E7DF315DC}" dt="2024-01-08T11:44:15.384" v="440" actId="20577"/>
        <pc:sldMkLst>
          <pc:docMk/>
          <pc:sldMk cId="2395200088" sldId="268"/>
        </pc:sldMkLst>
        <pc:spChg chg="mod">
          <ac:chgData name="" userId="96923c0a2263a17d" providerId="LiveId" clId="{C01395CC-A8FF-4A7F-8692-FA2E7DF315DC}" dt="2024-01-08T11:44:15.384" v="440" actId="20577"/>
          <ac:spMkLst>
            <pc:docMk/>
            <pc:sldMk cId="2395200088" sldId="268"/>
            <ac:spMk id="4" creationId="{48B5A419-47C4-2C79-06A2-2BCF998CBD22}"/>
          </ac:spMkLst>
        </pc:spChg>
      </pc:sldChg>
      <pc:sldChg chg="add ord">
        <pc:chgData name="" userId="96923c0a2263a17d" providerId="LiveId" clId="{C01395CC-A8FF-4A7F-8692-FA2E7DF315DC}" dt="2024-01-08T11:44:39.179" v="442"/>
        <pc:sldMkLst>
          <pc:docMk/>
          <pc:sldMk cId="3058350436" sldId="269"/>
        </pc:sldMkLst>
      </pc:sldChg>
      <pc:sldChg chg="add ord">
        <pc:chgData name="" userId="96923c0a2263a17d" providerId="LiveId" clId="{C01395CC-A8FF-4A7F-8692-FA2E7DF315DC}" dt="2024-01-08T11:45:44.955" v="444"/>
        <pc:sldMkLst>
          <pc:docMk/>
          <pc:sldMk cId="879486670" sldId="270"/>
        </pc:sldMkLst>
      </pc:sldChg>
      <pc:sldChg chg="del">
        <pc:chgData name="" userId="96923c0a2263a17d" providerId="LiveId" clId="{C01395CC-A8FF-4A7F-8692-FA2E7DF315DC}" dt="2024-01-08T11:38:55.973" v="111" actId="2696"/>
        <pc:sldMkLst>
          <pc:docMk/>
          <pc:sldMk cId="1273042185" sldId="270"/>
        </pc:sldMkLst>
      </pc:sldChg>
      <pc:sldChg chg="del">
        <pc:chgData name="" userId="96923c0a2263a17d" providerId="LiveId" clId="{C01395CC-A8FF-4A7F-8692-FA2E7DF315DC}" dt="2024-01-08T11:38:57.012" v="112" actId="2696"/>
        <pc:sldMkLst>
          <pc:docMk/>
          <pc:sldMk cId="3336607746" sldId="271"/>
        </pc:sldMkLst>
      </pc:sldChg>
      <pc:sldChg chg="del">
        <pc:chgData name="" userId="96923c0a2263a17d" providerId="LiveId" clId="{C01395CC-A8FF-4A7F-8692-FA2E7DF315DC}" dt="2024-01-08T11:38:58.024" v="113" actId="2696"/>
        <pc:sldMkLst>
          <pc:docMk/>
          <pc:sldMk cId="2980666270" sldId="272"/>
        </pc:sldMkLst>
      </pc:sldChg>
    </pc:docChg>
  </pc:docChgLst>
  <pc:docChgLst>
    <pc:chgData userId="96923c0a2263a17d" providerId="LiveId" clId="{104F6B95-7E9B-44FB-B126-65E2362CF182}"/>
    <pc:docChg chg="addSld delSld modSld sldOrd modMainMaster">
      <pc:chgData name="" userId="96923c0a2263a17d" providerId="LiveId" clId="{104F6B95-7E9B-44FB-B126-65E2362CF182}" dt="2024-01-09T10:03:30.053" v="19"/>
      <pc:docMkLst>
        <pc:docMk/>
      </pc:docMkLst>
      <pc:sldChg chg="setBg">
        <pc:chgData name="" userId="96923c0a2263a17d" providerId="LiveId" clId="{104F6B95-7E9B-44FB-B126-65E2362CF182}" dt="2024-01-09T10:03:30.053" v="19"/>
        <pc:sldMkLst>
          <pc:docMk/>
          <pc:sldMk cId="4217550238" sldId="257"/>
        </pc:sldMkLst>
      </pc:sldChg>
      <pc:sldChg chg="del setBg">
        <pc:chgData name="" userId="96923c0a2263a17d" providerId="LiveId" clId="{104F6B95-7E9B-44FB-B126-65E2362CF182}" dt="2024-01-09T10:02:53.717" v="12" actId="2696"/>
        <pc:sldMkLst>
          <pc:docMk/>
          <pc:sldMk cId="701651928" sldId="265"/>
        </pc:sldMkLst>
      </pc:sldChg>
      <pc:sldChg chg="del setBg">
        <pc:chgData name="" userId="96923c0a2263a17d" providerId="LiveId" clId="{104F6B95-7E9B-44FB-B126-65E2362CF182}" dt="2024-01-09T10:03:00.013" v="15" actId="2696"/>
        <pc:sldMkLst>
          <pc:docMk/>
          <pc:sldMk cId="4260822063" sldId="266"/>
        </pc:sldMkLst>
      </pc:sldChg>
      <pc:sldChg chg="setBg">
        <pc:chgData name="" userId="96923c0a2263a17d" providerId="LiveId" clId="{104F6B95-7E9B-44FB-B126-65E2362CF182}" dt="2024-01-09T10:02:32.007" v="4"/>
        <pc:sldMkLst>
          <pc:docMk/>
          <pc:sldMk cId="2243374714" sldId="284"/>
        </pc:sldMkLst>
      </pc:sldChg>
      <pc:sldChg chg="setBg">
        <pc:chgData name="" userId="96923c0a2263a17d" providerId="LiveId" clId="{104F6B95-7E9B-44FB-B126-65E2362CF182}" dt="2024-01-09T10:02:32.007" v="4"/>
        <pc:sldMkLst>
          <pc:docMk/>
          <pc:sldMk cId="2998666622" sldId="285"/>
        </pc:sldMkLst>
      </pc:sldChg>
      <pc:sldChg chg="setBg">
        <pc:chgData name="" userId="96923c0a2263a17d" providerId="LiveId" clId="{104F6B95-7E9B-44FB-B126-65E2362CF182}" dt="2024-01-09T10:02:32.007" v="4"/>
        <pc:sldMkLst>
          <pc:docMk/>
          <pc:sldMk cId="1991655682" sldId="286"/>
        </pc:sldMkLst>
      </pc:sldChg>
      <pc:sldChg chg="setBg">
        <pc:chgData name="" userId="96923c0a2263a17d" providerId="LiveId" clId="{104F6B95-7E9B-44FB-B126-65E2362CF182}" dt="2024-01-09T10:02:32.007" v="4"/>
        <pc:sldMkLst>
          <pc:docMk/>
          <pc:sldMk cId="3282622799" sldId="287"/>
        </pc:sldMkLst>
      </pc:sldChg>
      <pc:sldChg chg="setBg">
        <pc:chgData name="" userId="96923c0a2263a17d" providerId="LiveId" clId="{104F6B95-7E9B-44FB-B126-65E2362CF182}" dt="2024-01-09T10:02:32.007" v="4"/>
        <pc:sldMkLst>
          <pc:docMk/>
          <pc:sldMk cId="2682315683" sldId="288"/>
        </pc:sldMkLst>
      </pc:sldChg>
      <pc:sldChg chg="addSp modSp add setBg">
        <pc:chgData name="" userId="96923c0a2263a17d" providerId="LiveId" clId="{104F6B95-7E9B-44FB-B126-65E2362CF182}" dt="2024-01-09T10:02:51.160" v="11" actId="14100"/>
        <pc:sldMkLst>
          <pc:docMk/>
          <pc:sldMk cId="200631835" sldId="289"/>
        </pc:sldMkLst>
        <pc:picChg chg="add mod">
          <ac:chgData name="" userId="96923c0a2263a17d" providerId="LiveId" clId="{104F6B95-7E9B-44FB-B126-65E2362CF182}" dt="2024-01-09T10:02:51.160" v="11" actId="14100"/>
          <ac:picMkLst>
            <pc:docMk/>
            <pc:sldMk cId="200631835" sldId="289"/>
            <ac:picMk id="2" creationId="{F282FE36-1E98-49C4-AAED-2EAF12B15383}"/>
          </ac:picMkLst>
        </pc:picChg>
      </pc:sldChg>
      <pc:sldChg chg="add ord">
        <pc:chgData name="" userId="96923c0a2263a17d" providerId="LiveId" clId="{104F6B95-7E9B-44FB-B126-65E2362CF182}" dt="2024-01-09T10:02:58.790" v="14"/>
        <pc:sldMkLst>
          <pc:docMk/>
          <pc:sldMk cId="2643076281" sldId="290"/>
        </pc:sldMkLst>
      </pc:sldChg>
      <pc:sldMasterChg chg="setBg modSldLayout">
        <pc:chgData name="" userId="96923c0a2263a17d" providerId="LiveId" clId="{104F6B95-7E9B-44FB-B126-65E2362CF182}" dt="2024-01-09T10:03:30.053" v="19"/>
        <pc:sldMasterMkLst>
          <pc:docMk/>
          <pc:sldMasterMk cId="1534647760" sldId="2147483648"/>
        </pc:sldMasterMkLst>
        <pc:sldLayoutChg chg="setBg">
          <pc:chgData name="" userId="96923c0a2263a17d" providerId="LiveId" clId="{104F6B95-7E9B-44FB-B126-65E2362CF182}" dt="2024-01-09T10:03:30.053" v="19"/>
          <pc:sldLayoutMkLst>
            <pc:docMk/>
            <pc:sldMasterMk cId="1534647760" sldId="2147483648"/>
            <pc:sldLayoutMk cId="77151970" sldId="2147483649"/>
          </pc:sldLayoutMkLst>
        </pc:sldLayoutChg>
        <pc:sldLayoutChg chg="setBg">
          <pc:chgData name="" userId="96923c0a2263a17d" providerId="LiveId" clId="{104F6B95-7E9B-44FB-B126-65E2362CF182}" dt="2024-01-09T10:03:30.053" v="19"/>
          <pc:sldLayoutMkLst>
            <pc:docMk/>
            <pc:sldMasterMk cId="1534647760" sldId="2147483648"/>
            <pc:sldLayoutMk cId="3450934669" sldId="2147483650"/>
          </pc:sldLayoutMkLst>
        </pc:sldLayoutChg>
        <pc:sldLayoutChg chg="setBg">
          <pc:chgData name="" userId="96923c0a2263a17d" providerId="LiveId" clId="{104F6B95-7E9B-44FB-B126-65E2362CF182}" dt="2024-01-09T10:03:30.053" v="19"/>
          <pc:sldLayoutMkLst>
            <pc:docMk/>
            <pc:sldMasterMk cId="1534647760" sldId="2147483648"/>
            <pc:sldLayoutMk cId="2796351923" sldId="2147483651"/>
          </pc:sldLayoutMkLst>
        </pc:sldLayoutChg>
        <pc:sldLayoutChg chg="setBg">
          <pc:chgData name="" userId="96923c0a2263a17d" providerId="LiveId" clId="{104F6B95-7E9B-44FB-B126-65E2362CF182}" dt="2024-01-09T10:03:30.053" v="19"/>
          <pc:sldLayoutMkLst>
            <pc:docMk/>
            <pc:sldMasterMk cId="1534647760" sldId="2147483648"/>
            <pc:sldLayoutMk cId="3205238699" sldId="2147483652"/>
          </pc:sldLayoutMkLst>
        </pc:sldLayoutChg>
        <pc:sldLayoutChg chg="setBg">
          <pc:chgData name="" userId="96923c0a2263a17d" providerId="LiveId" clId="{104F6B95-7E9B-44FB-B126-65E2362CF182}" dt="2024-01-09T10:03:30.053" v="19"/>
          <pc:sldLayoutMkLst>
            <pc:docMk/>
            <pc:sldMasterMk cId="1534647760" sldId="2147483648"/>
            <pc:sldLayoutMk cId="3906786609" sldId="2147483653"/>
          </pc:sldLayoutMkLst>
        </pc:sldLayoutChg>
        <pc:sldLayoutChg chg="setBg">
          <pc:chgData name="" userId="96923c0a2263a17d" providerId="LiveId" clId="{104F6B95-7E9B-44FB-B126-65E2362CF182}" dt="2024-01-09T10:03:30.053" v="19"/>
          <pc:sldLayoutMkLst>
            <pc:docMk/>
            <pc:sldMasterMk cId="1534647760" sldId="2147483648"/>
            <pc:sldLayoutMk cId="1701004879" sldId="2147483654"/>
          </pc:sldLayoutMkLst>
        </pc:sldLayoutChg>
        <pc:sldLayoutChg chg="setBg">
          <pc:chgData name="" userId="96923c0a2263a17d" providerId="LiveId" clId="{104F6B95-7E9B-44FB-B126-65E2362CF182}" dt="2024-01-09T10:03:30.053" v="19"/>
          <pc:sldLayoutMkLst>
            <pc:docMk/>
            <pc:sldMasterMk cId="1534647760" sldId="2147483648"/>
            <pc:sldLayoutMk cId="3736166145" sldId="2147483655"/>
          </pc:sldLayoutMkLst>
        </pc:sldLayoutChg>
        <pc:sldLayoutChg chg="setBg">
          <pc:chgData name="" userId="96923c0a2263a17d" providerId="LiveId" clId="{104F6B95-7E9B-44FB-B126-65E2362CF182}" dt="2024-01-09T10:03:30.053" v="19"/>
          <pc:sldLayoutMkLst>
            <pc:docMk/>
            <pc:sldMasterMk cId="1534647760" sldId="2147483648"/>
            <pc:sldLayoutMk cId="753586163" sldId="2147483656"/>
          </pc:sldLayoutMkLst>
        </pc:sldLayoutChg>
        <pc:sldLayoutChg chg="setBg">
          <pc:chgData name="" userId="96923c0a2263a17d" providerId="LiveId" clId="{104F6B95-7E9B-44FB-B126-65E2362CF182}" dt="2024-01-09T10:03:30.053" v="19"/>
          <pc:sldLayoutMkLst>
            <pc:docMk/>
            <pc:sldMasterMk cId="1534647760" sldId="2147483648"/>
            <pc:sldLayoutMk cId="3292378364" sldId="2147483657"/>
          </pc:sldLayoutMkLst>
        </pc:sldLayoutChg>
        <pc:sldLayoutChg chg="setBg">
          <pc:chgData name="" userId="96923c0a2263a17d" providerId="LiveId" clId="{104F6B95-7E9B-44FB-B126-65E2362CF182}" dt="2024-01-09T10:03:30.053" v="19"/>
          <pc:sldLayoutMkLst>
            <pc:docMk/>
            <pc:sldMasterMk cId="1534647760" sldId="2147483648"/>
            <pc:sldLayoutMk cId="2048560634" sldId="2147483658"/>
          </pc:sldLayoutMkLst>
        </pc:sldLayoutChg>
        <pc:sldLayoutChg chg="setBg">
          <pc:chgData name="" userId="96923c0a2263a17d" providerId="LiveId" clId="{104F6B95-7E9B-44FB-B126-65E2362CF182}" dt="2024-01-09T10:03:30.053" v="19"/>
          <pc:sldLayoutMkLst>
            <pc:docMk/>
            <pc:sldMasterMk cId="1534647760" sldId="2147483648"/>
            <pc:sldLayoutMk cId="2761389822" sldId="2147483659"/>
          </pc:sldLayoutMkLst>
        </pc:sldLayoutChg>
      </pc:sldMasterChg>
    </pc:docChg>
  </pc:docChgLst>
  <pc:docChgLst>
    <pc:chgData userId="96923c0a2263a17d" providerId="LiveId" clId="{C84D7EDB-453B-436C-A437-4A673E20F128}"/>
    <pc:docChg chg="addSld delSld modSld">
      <pc:chgData name="" userId="96923c0a2263a17d" providerId="LiveId" clId="{C84D7EDB-453B-436C-A437-4A673E20F128}" dt="2024-01-08T08:57:20.195" v="484" actId="403"/>
      <pc:docMkLst>
        <pc:docMk/>
      </pc:docMkLst>
      <pc:sldChg chg="modSp">
        <pc:chgData name="" userId="96923c0a2263a17d" providerId="LiveId" clId="{C84D7EDB-453B-436C-A437-4A673E20F128}" dt="2024-01-08T08:45:32.627" v="69" actId="403"/>
        <pc:sldMkLst>
          <pc:docMk/>
          <pc:sldMk cId="4217550238" sldId="257"/>
        </pc:sldMkLst>
        <pc:spChg chg="mod">
          <ac:chgData name="" userId="96923c0a2263a17d" providerId="LiveId" clId="{C84D7EDB-453B-436C-A437-4A673E20F128}" dt="2024-01-08T08:45:32.627" v="69" actId="403"/>
          <ac:spMkLst>
            <pc:docMk/>
            <pc:sldMk cId="4217550238" sldId="257"/>
            <ac:spMk id="4" creationId="{48B5A419-47C4-2C79-06A2-2BCF998CBD22}"/>
          </ac:spMkLst>
        </pc:spChg>
      </pc:sldChg>
      <pc:sldChg chg="modSp">
        <pc:chgData name="" userId="96923c0a2263a17d" providerId="LiveId" clId="{C84D7EDB-453B-436C-A437-4A673E20F128}" dt="2024-01-08T08:57:20.195" v="484" actId="403"/>
        <pc:sldMkLst>
          <pc:docMk/>
          <pc:sldMk cId="605229308" sldId="258"/>
        </pc:sldMkLst>
        <pc:spChg chg="mod">
          <ac:chgData name="" userId="96923c0a2263a17d" providerId="LiveId" clId="{C84D7EDB-453B-436C-A437-4A673E20F128}" dt="2024-01-08T08:57:20.195" v="484" actId="403"/>
          <ac:spMkLst>
            <pc:docMk/>
            <pc:sldMk cId="605229308" sldId="258"/>
            <ac:spMk id="4" creationId="{48B5A419-47C4-2C79-06A2-2BCF998CBD22}"/>
          </ac:spMkLst>
        </pc:spChg>
      </pc:sldChg>
      <pc:sldChg chg="del">
        <pc:chgData name="" userId="96923c0a2263a17d" providerId="LiveId" clId="{C84D7EDB-453B-436C-A437-4A673E20F128}" dt="2024-01-08T08:52:20.917" v="436" actId="2696"/>
        <pc:sldMkLst>
          <pc:docMk/>
          <pc:sldMk cId="2392689613" sldId="259"/>
        </pc:sldMkLst>
      </pc:sldChg>
      <pc:sldChg chg="del">
        <pc:chgData name="" userId="96923c0a2263a17d" providerId="LiveId" clId="{C84D7EDB-453B-436C-A437-4A673E20F128}" dt="2024-01-08T08:52:55.051" v="440" actId="2696"/>
        <pc:sldMkLst>
          <pc:docMk/>
          <pc:sldMk cId="1603353356" sldId="260"/>
        </pc:sldMkLst>
      </pc:sldChg>
      <pc:sldChg chg="del">
        <pc:chgData name="" userId="96923c0a2263a17d" providerId="LiveId" clId="{C84D7EDB-453B-436C-A437-4A673E20F128}" dt="2024-01-08T08:52:53.860" v="439" actId="2696"/>
        <pc:sldMkLst>
          <pc:docMk/>
          <pc:sldMk cId="4292073571" sldId="261"/>
        </pc:sldMkLst>
      </pc:sldChg>
      <pc:sldChg chg="del">
        <pc:chgData name="" userId="96923c0a2263a17d" providerId="LiveId" clId="{C84D7EDB-453B-436C-A437-4A673E20F128}" dt="2024-01-08T08:52:52.753" v="438" actId="2696"/>
        <pc:sldMkLst>
          <pc:docMk/>
          <pc:sldMk cId="1281894378" sldId="267"/>
        </pc:sldMkLst>
      </pc:sldChg>
      <pc:sldChg chg="del">
        <pc:chgData name="" userId="96923c0a2263a17d" providerId="LiveId" clId="{C84D7EDB-453B-436C-A437-4A673E20F128}" dt="2024-01-08T08:52:51.639" v="437" actId="2696"/>
        <pc:sldMkLst>
          <pc:docMk/>
          <pc:sldMk cId="1867124828" sldId="268"/>
        </pc:sldMkLst>
      </pc:sldChg>
      <pc:sldChg chg="del">
        <pc:chgData name="" userId="96923c0a2263a17d" providerId="LiveId" clId="{C84D7EDB-453B-436C-A437-4A673E20F128}" dt="2024-01-08T08:45:48.922" v="71" actId="2696"/>
        <pc:sldMkLst>
          <pc:docMk/>
          <pc:sldMk cId="3333206010" sldId="269"/>
        </pc:sldMkLst>
      </pc:sldChg>
      <pc:sldChg chg="modSp add">
        <pc:chgData name="" userId="96923c0a2263a17d" providerId="LiveId" clId="{C84D7EDB-453B-436C-A437-4A673E20F128}" dt="2024-01-08T08:46:45.578" v="146" actId="20577"/>
        <pc:sldMkLst>
          <pc:docMk/>
          <pc:sldMk cId="1273042185" sldId="270"/>
        </pc:sldMkLst>
        <pc:spChg chg="mod">
          <ac:chgData name="" userId="96923c0a2263a17d" providerId="LiveId" clId="{C84D7EDB-453B-436C-A437-4A673E20F128}" dt="2024-01-08T08:46:45.578" v="146" actId="20577"/>
          <ac:spMkLst>
            <pc:docMk/>
            <pc:sldMk cId="1273042185" sldId="270"/>
            <ac:spMk id="4" creationId="{48B5A419-47C4-2C79-06A2-2BCF998CBD22}"/>
          </ac:spMkLst>
        </pc:spChg>
      </pc:sldChg>
      <pc:sldChg chg="modSp add">
        <pc:chgData name="" userId="96923c0a2263a17d" providerId="LiveId" clId="{C84D7EDB-453B-436C-A437-4A673E20F128}" dt="2024-01-08T08:48:40.765" v="202" actId="20577"/>
        <pc:sldMkLst>
          <pc:docMk/>
          <pc:sldMk cId="3336607746" sldId="271"/>
        </pc:sldMkLst>
        <pc:spChg chg="mod">
          <ac:chgData name="" userId="96923c0a2263a17d" providerId="LiveId" clId="{C84D7EDB-453B-436C-A437-4A673E20F128}" dt="2024-01-08T08:48:40.765" v="202" actId="20577"/>
          <ac:spMkLst>
            <pc:docMk/>
            <pc:sldMk cId="3336607746" sldId="271"/>
            <ac:spMk id="4" creationId="{48B5A419-47C4-2C79-06A2-2BCF998CBD22}"/>
          </ac:spMkLst>
        </pc:spChg>
      </pc:sldChg>
      <pc:sldChg chg="modSp add">
        <pc:chgData name="" userId="96923c0a2263a17d" providerId="LiveId" clId="{C84D7EDB-453B-436C-A437-4A673E20F128}" dt="2024-01-08T08:49:29.323" v="271" actId="20577"/>
        <pc:sldMkLst>
          <pc:docMk/>
          <pc:sldMk cId="2980666270" sldId="272"/>
        </pc:sldMkLst>
        <pc:spChg chg="mod">
          <ac:chgData name="" userId="96923c0a2263a17d" providerId="LiveId" clId="{C84D7EDB-453B-436C-A437-4A673E20F128}" dt="2024-01-08T08:49:29.323" v="271" actId="20577"/>
          <ac:spMkLst>
            <pc:docMk/>
            <pc:sldMk cId="2980666270" sldId="272"/>
            <ac:spMk id="4" creationId="{48B5A419-47C4-2C79-06A2-2BCF998CBD22}"/>
          </ac:spMkLst>
        </pc:spChg>
      </pc:sldChg>
      <pc:sldChg chg="modSp add del">
        <pc:chgData name="" userId="96923c0a2263a17d" providerId="LiveId" clId="{C84D7EDB-453B-436C-A437-4A673E20F128}" dt="2024-01-08T08:57:02.077" v="480" actId="2696"/>
        <pc:sldMkLst>
          <pc:docMk/>
          <pc:sldMk cId="4011835577" sldId="273"/>
        </pc:sldMkLst>
        <pc:spChg chg="mod">
          <ac:chgData name="" userId="96923c0a2263a17d" providerId="LiveId" clId="{C84D7EDB-453B-436C-A437-4A673E20F128}" dt="2024-01-08T08:56:26.141" v="471" actId="404"/>
          <ac:spMkLst>
            <pc:docMk/>
            <pc:sldMk cId="4011835577" sldId="273"/>
            <ac:spMk id="4" creationId="{48B5A419-47C4-2C79-06A2-2BCF998CBD22}"/>
          </ac:spMkLst>
        </pc:spChg>
      </pc:sldChg>
      <pc:sldChg chg="modSp add del">
        <pc:chgData name="" userId="96923c0a2263a17d" providerId="LiveId" clId="{C84D7EDB-453B-436C-A437-4A673E20F128}" dt="2024-01-08T08:56:59.675" v="479" actId="2696"/>
        <pc:sldMkLst>
          <pc:docMk/>
          <pc:sldMk cId="2090390759" sldId="274"/>
        </pc:sldMkLst>
        <pc:spChg chg="mod">
          <ac:chgData name="" userId="96923c0a2263a17d" providerId="LiveId" clId="{C84D7EDB-453B-436C-A437-4A673E20F128}" dt="2024-01-08T08:56:51.412" v="478" actId="403"/>
          <ac:spMkLst>
            <pc:docMk/>
            <pc:sldMk cId="2090390759" sldId="274"/>
            <ac:spMk id="4" creationId="{48B5A419-47C4-2C79-06A2-2BCF998CBD2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44CB2-A076-E0D5-701F-8426C942F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18A3B-A855-ED41-172A-EDDBC3DA6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17F8C-5606-5514-7A33-E132381F1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9F71-9457-C945-A721-23C4C8D03712}" type="datetimeFigureOut">
              <a:rPr lang="en-DE" smtClean="0"/>
              <a:t>01/09/2024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6CEDB-ECCF-187D-33EB-B2130090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0DB70-353D-6082-D0A1-7F323C7E3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A043-C8FE-2445-8781-7AC40F86A45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715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B60AB-D434-46B7-75C4-FA20C72C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AB67A8-1911-D93A-F5DB-147EFDB7B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3D384-7CDF-C3DA-CF6B-FDDF1797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9F71-9457-C945-A721-23C4C8D03712}" type="datetimeFigureOut">
              <a:rPr lang="en-DE" smtClean="0"/>
              <a:t>01/09/2024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2880A-BA5F-AED5-7B91-B4B665484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0ECF1-9425-2CFD-13E2-FD232945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A043-C8FE-2445-8781-7AC40F86A45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4856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62CCE1-2BCA-4ECB-8F2E-7D00ED41D2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CBD91F-1ED4-D515-9101-FFB798952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DBFFD-4EB7-A57C-8ACC-5E5D7DD3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9F71-9457-C945-A721-23C4C8D03712}" type="datetimeFigureOut">
              <a:rPr lang="en-DE" smtClean="0"/>
              <a:t>01/09/2024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CCD3C-CAC8-9E2D-F663-042CBF501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22897-160F-DB26-7F51-978009043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A043-C8FE-2445-8781-7AC40F86A45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6138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973BD-D0D6-7D8D-26DD-A1FE08797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120D4-E5C8-93E1-9E44-FAD015633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FE4A2-2381-E62C-DC4F-CE2DF109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9F71-9457-C945-A721-23C4C8D03712}" type="datetimeFigureOut">
              <a:rPr lang="en-DE" smtClean="0"/>
              <a:t>01/09/2024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0F642-FA6C-68C3-E259-934D3D4D3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CEA35-130C-8D76-E195-25FA4ADE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A043-C8FE-2445-8781-7AC40F86A45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5093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857C3-C46D-6D4A-78DD-B5BE2FA45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0BFC1-3015-C93F-75CB-1318CE51B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AECC0-6384-DD55-586F-DEF7C7BE8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9F71-9457-C945-A721-23C4C8D03712}" type="datetimeFigureOut">
              <a:rPr lang="en-DE" smtClean="0"/>
              <a:t>01/09/2024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793CD-2065-DD15-1177-A3A70E935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DA07-F2AC-A358-2FC7-6D9D82DA2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A043-C8FE-2445-8781-7AC40F86A45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9635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DD2EC-A16C-C5B3-CE61-2F7B48F30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12F85-F5FA-9C12-5C21-93B8033E6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3817B-3028-2915-3B92-B5B1396B7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A2582-BD04-17A3-651C-26CE91E6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9F71-9457-C945-A721-23C4C8D03712}" type="datetimeFigureOut">
              <a:rPr lang="en-DE" smtClean="0"/>
              <a:t>01/09/2024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541AC-80D7-9916-41C9-E4CE52582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BB01E-DFEC-2B8A-A18B-EA84CE4D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A043-C8FE-2445-8781-7AC40F86A45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0523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8910E-40C7-8A23-B989-5860368C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697E0-6D16-5858-4921-A2918370B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6706D-F111-A56C-4FBC-D8E841477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D27A6A-AC0A-75E9-C0F5-46AE08505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DAF523-94B0-1750-A774-88E4735B9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88F39-AA63-9AD3-657A-E6BC5273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9F71-9457-C945-A721-23C4C8D03712}" type="datetimeFigureOut">
              <a:rPr lang="en-DE" smtClean="0"/>
              <a:t>01/09/2024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8D7A56-D402-FB4B-E74B-C52D1F59E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BE5453-D488-376E-800A-D4210AD5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A043-C8FE-2445-8781-7AC40F86A45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0678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FD61B-3540-DC64-7ACB-8A95D4459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E7E185-22FC-0A22-5C16-7EB7B89F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9F71-9457-C945-A721-23C4C8D03712}" type="datetimeFigureOut">
              <a:rPr lang="en-DE" smtClean="0"/>
              <a:t>01/09/2024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9E5C7E-6CE2-783C-3B07-346F3724D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8868B-6643-109A-89AA-4C181F39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A043-C8FE-2445-8781-7AC40F86A45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0100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B38485-A6D7-06A3-B7FE-2076378CB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9F71-9457-C945-A721-23C4C8D03712}" type="datetimeFigureOut">
              <a:rPr lang="en-DE" smtClean="0"/>
              <a:t>01/09/2024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89A2AC-9A66-14B0-7784-1D03CC505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3A891-E0A6-6636-F2C4-549CFD5A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A043-C8FE-2445-8781-7AC40F86A45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3616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A0945-89B3-CD0B-5AEA-E5A2B474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344FD-7AD2-8C8D-EFF3-0A68E0C61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CA180-F318-18AE-B93C-FB1D6C48C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F0742-BB8C-76CE-10CC-108D8B18C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9F71-9457-C945-A721-23C4C8D03712}" type="datetimeFigureOut">
              <a:rPr lang="en-DE" smtClean="0"/>
              <a:t>01/09/2024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C538A-8CED-3304-E8F5-390753FF0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1DDBC-EF64-5582-8346-23A834336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A043-C8FE-2445-8781-7AC40F86A45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5358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6D8C-C2B3-63E3-A719-F6D75CF3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A7CE17-78BD-6AF2-93C3-EF565D0E7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31982-1439-CFBB-0F6D-C38260F4B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4BE38-97ED-B8A3-DF75-D9B6B1D67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9F71-9457-C945-A721-23C4C8D03712}" type="datetimeFigureOut">
              <a:rPr lang="en-DE" smtClean="0"/>
              <a:t>01/09/2024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DD71E-C9FD-BABA-5D9D-24A08081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0304A-D4E4-85EA-952F-1AD4E1D04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A043-C8FE-2445-8781-7AC40F86A45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9237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048A59-A3CD-879B-ADD7-4D74685D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D8C79-1A20-69FF-85A0-F428BDDE6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7C9D4-40DD-225D-34C9-1EC677BC9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A9F71-9457-C945-A721-23C4C8D03712}" type="datetimeFigureOut">
              <a:rPr lang="en-DE" smtClean="0"/>
              <a:t>01/09/2024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F6D84-0060-D0B4-42DB-905EC07A0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22D23-7A57-C06B-012D-DB9BFE182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FA043-C8FE-2445-8781-7AC40F86A45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3464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82FE36-1E98-49C4-AAED-2EAF12B15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B5A419-47C4-2C79-06A2-2BCF998CBD22}"/>
              </a:ext>
            </a:extLst>
          </p:cNvPr>
          <p:cNvSpPr/>
          <p:nvPr/>
        </p:nvSpPr>
        <p:spPr>
          <a:xfrm>
            <a:off x="39278" y="705177"/>
            <a:ext cx="1211344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وقتی تنها و بی پناه ، طرد شده از همه دنیا</a:t>
            </a:r>
            <a:endParaRPr lang="fa-IR" sz="4800" dirty="0">
              <a:ln w="0"/>
              <a:effectLst>
                <a:glow rad="101600">
                  <a:schemeClr val="tx2">
                    <a:lumMod val="60000"/>
                    <a:lumOff val="40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rtl="1"/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وقتی ترس و تاریکی ها ، مغموم کند جان تو را</a:t>
            </a:r>
            <a:endParaRPr lang="fa-IR" sz="12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rtl="1"/>
            <a:endParaRPr lang="en-US" sz="4800" dirty="0"/>
          </a:p>
          <a:p>
            <a:pPr algn="ctr" rtl="1"/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Vaghti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tanha o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bipanah</a:t>
            </a: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rtl="1"/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tard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shode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az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hame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donya</a:t>
            </a: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rtl="1"/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Vaghti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tarso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tarikiha</a:t>
            </a: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rtl="1"/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maghmum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konad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jane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tora</a:t>
            </a:r>
            <a:endParaRPr lang="fa-IR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755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B5A419-47C4-2C79-06A2-2BCF998CBD22}"/>
              </a:ext>
            </a:extLst>
          </p:cNvPr>
          <p:cNvSpPr/>
          <p:nvPr/>
        </p:nvSpPr>
        <p:spPr>
          <a:xfrm>
            <a:off x="39278" y="1110529"/>
            <a:ext cx="12113443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چشمانت را سوی خدا</a:t>
            </a:r>
            <a:endParaRPr lang="fa-IR" sz="4800" dirty="0">
              <a:ln w="0"/>
              <a:effectLst>
                <a:glow rad="101600">
                  <a:schemeClr val="tx2">
                    <a:lumMod val="60000"/>
                    <a:lumOff val="40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rtl="1"/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برافراز او نجات توست</a:t>
            </a:r>
          </a:p>
          <a:p>
            <a:pPr algn="ctr" rtl="1"/>
            <a:endParaRPr lang="en-US" sz="4800" dirty="0"/>
          </a:p>
          <a:p>
            <a:pPr algn="ctr" rtl="1"/>
            <a:r>
              <a:rPr lang="en-US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Cheshmanat</a:t>
            </a:r>
            <a:r>
              <a:rPr lang="en-US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ra </a:t>
            </a:r>
            <a:r>
              <a:rPr lang="en-US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suye</a:t>
            </a:r>
            <a:r>
              <a:rPr lang="en-US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Khoda</a:t>
            </a:r>
            <a:endParaRPr lang="en-US" sz="4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rtl="1"/>
            <a:r>
              <a:rPr lang="en-US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Barafraz</a:t>
            </a:r>
            <a:r>
              <a:rPr lang="en-US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ou</a:t>
            </a:r>
            <a:r>
              <a:rPr lang="en-US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nejate</a:t>
            </a:r>
            <a:r>
              <a:rPr lang="en-US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tost</a:t>
            </a:r>
            <a:endParaRPr lang="en-US" sz="4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337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B5A419-47C4-2C79-06A2-2BCF998CBD22}"/>
              </a:ext>
            </a:extLst>
          </p:cNvPr>
          <p:cNvSpPr/>
          <p:nvPr/>
        </p:nvSpPr>
        <p:spPr>
          <a:xfrm>
            <a:off x="39278" y="705177"/>
            <a:ext cx="1211344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امیدت را از دست نده ، او یافت شود در سختی ها</a:t>
            </a:r>
            <a:endParaRPr lang="fa-IR" sz="4800" dirty="0">
              <a:ln w="0"/>
              <a:effectLst>
                <a:glow rad="101600">
                  <a:schemeClr val="tx2">
                    <a:lumMod val="60000"/>
                    <a:lumOff val="40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rtl="1"/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امیدت بر خداییست که ، یافت می‌شود در تنگی ها</a:t>
            </a:r>
            <a:endParaRPr lang="fa-IR" sz="12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rtl="1"/>
            <a:endParaRPr lang="en-US" sz="4800" dirty="0"/>
          </a:p>
          <a:p>
            <a:pPr algn="ctr" rtl="1"/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Omidat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ra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az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dast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nade</a:t>
            </a: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rtl="1"/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Ou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yaft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shavad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,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dar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sakhtiha</a:t>
            </a: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rtl="1"/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Omidat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bar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Khodayist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ke</a:t>
            </a: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rtl="1"/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Yaft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mishavad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,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dar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tangiha</a:t>
            </a:r>
            <a:endParaRPr lang="fa-IR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666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B5A419-47C4-2C79-06A2-2BCF998CBD22}"/>
              </a:ext>
            </a:extLst>
          </p:cNvPr>
          <p:cNvSpPr/>
          <p:nvPr/>
        </p:nvSpPr>
        <p:spPr>
          <a:xfrm>
            <a:off x="39278" y="705177"/>
            <a:ext cx="1211344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وقتی بار سفر عمر ، سنگین شده بر دوش تو</a:t>
            </a:r>
            <a:endParaRPr lang="fa-IR" sz="4800" dirty="0">
              <a:ln w="0"/>
              <a:effectLst>
                <a:glow rad="101600">
                  <a:schemeClr val="tx2">
                    <a:lumMod val="60000"/>
                    <a:lumOff val="40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rtl="1"/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تمام درهای دنیا ، بسته شده به روی تو</a:t>
            </a:r>
            <a:endParaRPr lang="fa-IR" sz="12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rtl="1"/>
            <a:endParaRPr lang="en-US" sz="4800" dirty="0"/>
          </a:p>
          <a:p>
            <a:pPr algn="ctr" rtl="1"/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Vaghti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bare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safare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omr</a:t>
            </a: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rtl="1"/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Sangin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shode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bar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dushe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to</a:t>
            </a:r>
          </a:p>
          <a:p>
            <a:pPr algn="ctr" rtl="1"/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Tamame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darhaye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donya</a:t>
            </a: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rtl="1"/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Baste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shode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be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ruye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to</a:t>
            </a:r>
            <a:endParaRPr lang="fa-IR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165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B5A419-47C4-2C79-06A2-2BCF998CBD22}"/>
              </a:ext>
            </a:extLst>
          </p:cNvPr>
          <p:cNvSpPr/>
          <p:nvPr/>
        </p:nvSpPr>
        <p:spPr>
          <a:xfrm>
            <a:off x="39278" y="1110529"/>
            <a:ext cx="12113443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چشمانت را سوی خدا</a:t>
            </a:r>
            <a:endParaRPr lang="fa-IR" sz="4800" dirty="0">
              <a:ln w="0"/>
              <a:effectLst>
                <a:glow rad="101600">
                  <a:schemeClr val="tx2">
                    <a:lumMod val="60000"/>
                    <a:lumOff val="40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rtl="1"/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برافراز او نجات توست</a:t>
            </a:r>
          </a:p>
          <a:p>
            <a:pPr algn="ctr" rtl="1"/>
            <a:endParaRPr lang="en-US" sz="4800" dirty="0"/>
          </a:p>
          <a:p>
            <a:pPr algn="ctr" rtl="1"/>
            <a:r>
              <a:rPr lang="en-US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Cheshmanat</a:t>
            </a:r>
            <a:r>
              <a:rPr lang="en-US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ra </a:t>
            </a:r>
            <a:r>
              <a:rPr lang="en-US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suye</a:t>
            </a:r>
            <a:r>
              <a:rPr lang="en-US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Khoda</a:t>
            </a:r>
            <a:endParaRPr lang="en-US" sz="4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rtl="1"/>
            <a:r>
              <a:rPr lang="en-US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Barafraz</a:t>
            </a:r>
            <a:r>
              <a:rPr lang="en-US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ou</a:t>
            </a:r>
            <a:r>
              <a:rPr lang="en-US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nejate</a:t>
            </a:r>
            <a:r>
              <a:rPr lang="en-US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tost</a:t>
            </a:r>
            <a:endParaRPr lang="en-US" sz="4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62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B5A419-47C4-2C79-06A2-2BCF998CBD22}"/>
              </a:ext>
            </a:extLst>
          </p:cNvPr>
          <p:cNvSpPr/>
          <p:nvPr/>
        </p:nvSpPr>
        <p:spPr>
          <a:xfrm>
            <a:off x="39278" y="705177"/>
            <a:ext cx="1211344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امیدت را از دست نده ، او یافت شود در سختی ها</a:t>
            </a:r>
            <a:endParaRPr lang="fa-IR" sz="4800" dirty="0">
              <a:ln w="0"/>
              <a:effectLst>
                <a:glow rad="101600">
                  <a:schemeClr val="tx2">
                    <a:lumMod val="60000"/>
                    <a:lumOff val="40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rtl="1"/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امیدت بر خداییست که ، یافت می‌شود در تنگی ها</a:t>
            </a:r>
            <a:endParaRPr lang="fa-IR" sz="12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rtl="1"/>
            <a:endParaRPr lang="en-US" sz="4800" dirty="0"/>
          </a:p>
          <a:p>
            <a:pPr algn="ctr" rtl="1"/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Omidat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ra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az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dast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nade</a:t>
            </a: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rtl="1"/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Ou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yaft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shavad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,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dar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sakhtiha</a:t>
            </a: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rtl="1"/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Omidat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bar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Khodayist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ke</a:t>
            </a: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rtl="1"/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Yaft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mishavad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,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dar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tangiha</a:t>
            </a:r>
            <a:endParaRPr lang="fa-IR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231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82FE36-1E98-49C4-AAED-2EAF12B15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76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190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Yalda Mirshekar</cp:lastModifiedBy>
  <cp:revision>9</cp:revision>
  <dcterms:created xsi:type="dcterms:W3CDTF">2023-11-13T11:23:48Z</dcterms:created>
  <dcterms:modified xsi:type="dcterms:W3CDTF">2024-01-09T10:03:40Z</dcterms:modified>
</cp:coreProperties>
</file>