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65" r:id="rId2"/>
    <p:sldId id="282" r:id="rId3"/>
    <p:sldId id="257" r:id="rId4"/>
    <p:sldId id="276" r:id="rId5"/>
    <p:sldId id="284" r:id="rId6"/>
    <p:sldId id="285" r:id="rId7"/>
    <p:sldId id="292" r:id="rId8"/>
    <p:sldId id="287" r:id="rId9"/>
    <p:sldId id="288" r:id="rId10"/>
    <p:sldId id="289" r:id="rId11"/>
    <p:sldId id="290" r:id="rId12"/>
    <p:sldId id="293" r:id="rId13"/>
    <p:sldId id="266" r:id="rId1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8"/>
  </p:normalViewPr>
  <p:slideViewPr>
    <p:cSldViewPr snapToGrid="0">
      <p:cViewPr varScale="1">
        <p:scale>
          <a:sx n="111" d="100"/>
          <a:sy n="111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2A91DC25-0086-4D98-8C92-F1DA812DC4F1}"/>
    <pc:docChg chg="addSld delSld modSld">
      <pc:chgData name="" userId="96923c0a2263a17d" providerId="LiveId" clId="{2A91DC25-0086-4D98-8C92-F1DA812DC4F1}" dt="2024-01-08T09:33:02.385" v="399" actId="404"/>
      <pc:docMkLst>
        <pc:docMk/>
      </pc:docMkLst>
      <pc:sldChg chg="modSp">
        <pc:chgData name="" userId="96923c0a2263a17d" providerId="LiveId" clId="{2A91DC25-0086-4D98-8C92-F1DA812DC4F1}" dt="2024-01-08T09:18:10.047" v="63" actId="403"/>
        <pc:sldMkLst>
          <pc:docMk/>
          <pc:sldMk cId="4217550238" sldId="257"/>
        </pc:sldMkLst>
        <pc:spChg chg="mod">
          <ac:chgData name="" userId="96923c0a2263a17d" providerId="LiveId" clId="{2A91DC25-0086-4D98-8C92-F1DA812DC4F1}" dt="2024-01-08T09:18:10.047" v="63" actId="403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2A91DC25-0086-4D98-8C92-F1DA812DC4F1}" dt="2024-01-08T09:33:02.385" v="399" actId="404"/>
        <pc:sldMkLst>
          <pc:docMk/>
          <pc:sldMk cId="605229308" sldId="258"/>
        </pc:sldMkLst>
        <pc:spChg chg="mod">
          <ac:chgData name="" userId="96923c0a2263a17d" providerId="LiveId" clId="{2A91DC25-0086-4D98-8C92-F1DA812DC4F1}" dt="2024-01-08T09:33:02.385" v="399" actId="404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2A91DC25-0086-4D98-8C92-F1DA812DC4F1}" dt="2024-01-08T09:26:52.965" v="391" actId="2696"/>
        <pc:sldMkLst>
          <pc:docMk/>
          <pc:sldMk cId="2392689613" sldId="259"/>
        </pc:sldMkLst>
      </pc:sldChg>
      <pc:sldChg chg="del">
        <pc:chgData name="" userId="96923c0a2263a17d" providerId="LiveId" clId="{2A91DC25-0086-4D98-8C92-F1DA812DC4F1}" dt="2024-01-08T09:26:53.522" v="392" actId="2696"/>
        <pc:sldMkLst>
          <pc:docMk/>
          <pc:sldMk cId="1603353356" sldId="260"/>
        </pc:sldMkLst>
      </pc:sldChg>
      <pc:sldChg chg="del">
        <pc:chgData name="" userId="96923c0a2263a17d" providerId="LiveId" clId="{2A91DC25-0086-4D98-8C92-F1DA812DC4F1}" dt="2024-01-08T09:26:53.944" v="393" actId="2696"/>
        <pc:sldMkLst>
          <pc:docMk/>
          <pc:sldMk cId="4292073571" sldId="261"/>
        </pc:sldMkLst>
      </pc:sldChg>
      <pc:sldChg chg="del">
        <pc:chgData name="" userId="96923c0a2263a17d" providerId="LiveId" clId="{2A91DC25-0086-4D98-8C92-F1DA812DC4F1}" dt="2024-01-08T09:18:14.527" v="64" actId="2696"/>
        <pc:sldMkLst>
          <pc:docMk/>
          <pc:sldMk cId="1078895035" sldId="270"/>
        </pc:sldMkLst>
      </pc:sldChg>
      <pc:sldChg chg="del">
        <pc:chgData name="" userId="96923c0a2263a17d" providerId="LiveId" clId="{2A91DC25-0086-4D98-8C92-F1DA812DC4F1}" dt="2024-01-08T09:26:54.410" v="394" actId="2696"/>
        <pc:sldMkLst>
          <pc:docMk/>
          <pc:sldMk cId="2559442057" sldId="271"/>
        </pc:sldMkLst>
      </pc:sldChg>
      <pc:sldChg chg="del">
        <pc:chgData name="" userId="96923c0a2263a17d" providerId="LiveId" clId="{2A91DC25-0086-4D98-8C92-F1DA812DC4F1}" dt="2024-01-08T09:26:54.865" v="395" actId="2696"/>
        <pc:sldMkLst>
          <pc:docMk/>
          <pc:sldMk cId="586577549" sldId="272"/>
        </pc:sldMkLst>
      </pc:sldChg>
      <pc:sldChg chg="modSp add">
        <pc:chgData name="" userId="96923c0a2263a17d" providerId="LiveId" clId="{2A91DC25-0086-4D98-8C92-F1DA812DC4F1}" dt="2024-01-08T09:18:59.028" v="132" actId="20577"/>
        <pc:sldMkLst>
          <pc:docMk/>
          <pc:sldMk cId="554084403" sldId="273"/>
        </pc:sldMkLst>
        <pc:spChg chg="mod">
          <ac:chgData name="" userId="96923c0a2263a17d" providerId="LiveId" clId="{2A91DC25-0086-4D98-8C92-F1DA812DC4F1}" dt="2024-01-08T09:18:59.028" v="132" actId="20577"/>
          <ac:spMkLst>
            <pc:docMk/>
            <pc:sldMk cId="554084403" sldId="273"/>
            <ac:spMk id="4" creationId="{48B5A419-47C4-2C79-06A2-2BCF998CBD22}"/>
          </ac:spMkLst>
        </pc:spChg>
      </pc:sldChg>
      <pc:sldChg chg="modSp add">
        <pc:chgData name="" userId="96923c0a2263a17d" providerId="LiveId" clId="{2A91DC25-0086-4D98-8C92-F1DA812DC4F1}" dt="2024-01-08T09:25:41.260" v="259" actId="20577"/>
        <pc:sldMkLst>
          <pc:docMk/>
          <pc:sldMk cId="1295714167" sldId="274"/>
        </pc:sldMkLst>
        <pc:spChg chg="mod">
          <ac:chgData name="" userId="96923c0a2263a17d" providerId="LiveId" clId="{2A91DC25-0086-4D98-8C92-F1DA812DC4F1}" dt="2024-01-08T09:25:41.260" v="259" actId="20577"/>
          <ac:spMkLst>
            <pc:docMk/>
            <pc:sldMk cId="1295714167" sldId="274"/>
            <ac:spMk id="4" creationId="{48B5A419-47C4-2C79-06A2-2BCF998CBD22}"/>
          </ac:spMkLst>
        </pc:spChg>
      </pc:sldChg>
      <pc:sldChg chg="modSp add">
        <pc:chgData name="" userId="96923c0a2263a17d" providerId="LiveId" clId="{2A91DC25-0086-4D98-8C92-F1DA812DC4F1}" dt="2024-01-08T09:24:53.074" v="183" actId="20577"/>
        <pc:sldMkLst>
          <pc:docMk/>
          <pc:sldMk cId="3980922985" sldId="275"/>
        </pc:sldMkLst>
        <pc:spChg chg="mod">
          <ac:chgData name="" userId="96923c0a2263a17d" providerId="LiveId" clId="{2A91DC25-0086-4D98-8C92-F1DA812DC4F1}" dt="2024-01-08T09:24:53.074" v="183" actId="20577"/>
          <ac:spMkLst>
            <pc:docMk/>
            <pc:sldMk cId="3980922985" sldId="275"/>
            <ac:spMk id="4" creationId="{48B5A419-47C4-2C79-06A2-2BCF998CBD22}"/>
          </ac:spMkLst>
        </pc:spChg>
      </pc:sldChg>
    </pc:docChg>
  </pc:docChgLst>
  <pc:docChgLst>
    <pc:chgData userId="96923c0a2263a17d" providerId="LiveId" clId="{2768A794-25C8-4F03-A781-5274B8B9E383}"/>
    <pc:docChg chg="custSel addSld modSld">
      <pc:chgData name="" userId="96923c0a2263a17d" providerId="LiveId" clId="{2768A794-25C8-4F03-A781-5274B8B9E383}" dt="2024-01-08T10:06:30.272" v="425" actId="20577"/>
      <pc:docMkLst>
        <pc:docMk/>
      </pc:docMkLst>
      <pc:sldChg chg="modSp">
        <pc:chgData name="" userId="96923c0a2263a17d" providerId="LiveId" clId="{2768A794-25C8-4F03-A781-5274B8B9E383}" dt="2024-01-08T10:03:09.239" v="58" actId="20577"/>
        <pc:sldMkLst>
          <pc:docMk/>
          <pc:sldMk cId="4217550238" sldId="257"/>
        </pc:sldMkLst>
        <pc:spChg chg="mod">
          <ac:chgData name="" userId="96923c0a2263a17d" providerId="LiveId" clId="{2768A794-25C8-4F03-A781-5274B8B9E383}" dt="2024-01-08T10:03:09.239" v="58" actId="20577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2768A794-25C8-4F03-A781-5274B8B9E383}" dt="2024-01-08T10:05:43.471" v="339" actId="20577"/>
        <pc:sldMkLst>
          <pc:docMk/>
          <pc:sldMk cId="605229308" sldId="258"/>
        </pc:sldMkLst>
        <pc:spChg chg="mod">
          <ac:chgData name="" userId="96923c0a2263a17d" providerId="LiveId" clId="{2768A794-25C8-4F03-A781-5274B8B9E383}" dt="2024-01-08T10:05:43.471" v="339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">
        <pc:chgData name="" userId="96923c0a2263a17d" providerId="LiveId" clId="{2768A794-25C8-4F03-A781-5274B8B9E383}" dt="2024-01-08T10:03:38.804" v="110" actId="20577"/>
        <pc:sldMkLst>
          <pc:docMk/>
          <pc:sldMk cId="554084403" sldId="273"/>
        </pc:sldMkLst>
        <pc:spChg chg="mod">
          <ac:chgData name="" userId="96923c0a2263a17d" providerId="LiveId" clId="{2768A794-25C8-4F03-A781-5274B8B9E383}" dt="2024-01-08T10:03:38.804" v="110" actId="20577"/>
          <ac:spMkLst>
            <pc:docMk/>
            <pc:sldMk cId="554084403" sldId="273"/>
            <ac:spMk id="4" creationId="{48B5A419-47C4-2C79-06A2-2BCF998CBD22}"/>
          </ac:spMkLst>
        </pc:spChg>
      </pc:sldChg>
      <pc:sldChg chg="modSp">
        <pc:chgData name="" userId="96923c0a2263a17d" providerId="LiveId" clId="{2768A794-25C8-4F03-A781-5274B8B9E383}" dt="2024-01-08T10:04:15.554" v="185" actId="20577"/>
        <pc:sldMkLst>
          <pc:docMk/>
          <pc:sldMk cId="1295714167" sldId="274"/>
        </pc:sldMkLst>
        <pc:spChg chg="mod">
          <ac:chgData name="" userId="96923c0a2263a17d" providerId="LiveId" clId="{2768A794-25C8-4F03-A781-5274B8B9E383}" dt="2024-01-08T10:04:15.554" v="185" actId="20577"/>
          <ac:spMkLst>
            <pc:docMk/>
            <pc:sldMk cId="1295714167" sldId="274"/>
            <ac:spMk id="4" creationId="{48B5A419-47C4-2C79-06A2-2BCF998CBD22}"/>
          </ac:spMkLst>
        </pc:spChg>
      </pc:sldChg>
      <pc:sldChg chg="modSp">
        <pc:chgData name="" userId="96923c0a2263a17d" providerId="LiveId" clId="{2768A794-25C8-4F03-A781-5274B8B9E383}" dt="2024-01-08T10:03:54.765" v="144" actId="20577"/>
        <pc:sldMkLst>
          <pc:docMk/>
          <pc:sldMk cId="3980922985" sldId="275"/>
        </pc:sldMkLst>
        <pc:spChg chg="mod">
          <ac:chgData name="" userId="96923c0a2263a17d" providerId="LiveId" clId="{2768A794-25C8-4F03-A781-5274B8B9E383}" dt="2024-01-08T10:03:54.765" v="144" actId="20577"/>
          <ac:spMkLst>
            <pc:docMk/>
            <pc:sldMk cId="3980922985" sldId="275"/>
            <ac:spMk id="4" creationId="{48B5A419-47C4-2C79-06A2-2BCF998CBD22}"/>
          </ac:spMkLst>
        </pc:spChg>
      </pc:sldChg>
      <pc:sldChg chg="modSp add">
        <pc:chgData name="" userId="96923c0a2263a17d" providerId="LiveId" clId="{2768A794-25C8-4F03-A781-5274B8B9E383}" dt="2024-01-08T10:04:55.929" v="215" actId="1076"/>
        <pc:sldMkLst>
          <pc:docMk/>
          <pc:sldMk cId="2129000678" sldId="276"/>
        </pc:sldMkLst>
        <pc:spChg chg="mod">
          <ac:chgData name="" userId="96923c0a2263a17d" providerId="LiveId" clId="{2768A794-25C8-4F03-A781-5274B8B9E383}" dt="2024-01-08T10:04:55.929" v="215" actId="1076"/>
          <ac:spMkLst>
            <pc:docMk/>
            <pc:sldMk cId="2129000678" sldId="276"/>
            <ac:spMk id="4" creationId="{48B5A419-47C4-2C79-06A2-2BCF998CBD22}"/>
          </ac:spMkLst>
        </pc:spChg>
      </pc:sldChg>
      <pc:sldChg chg="modSp add">
        <pc:chgData name="" userId="96923c0a2263a17d" providerId="LiveId" clId="{2768A794-25C8-4F03-A781-5274B8B9E383}" dt="2024-01-08T10:06:30.272" v="425" actId="20577"/>
        <pc:sldMkLst>
          <pc:docMk/>
          <pc:sldMk cId="210187252" sldId="277"/>
        </pc:sldMkLst>
        <pc:spChg chg="mod">
          <ac:chgData name="" userId="96923c0a2263a17d" providerId="LiveId" clId="{2768A794-25C8-4F03-A781-5274B8B9E383}" dt="2024-01-08T10:06:30.272" v="425" actId="20577"/>
          <ac:spMkLst>
            <pc:docMk/>
            <pc:sldMk cId="210187252" sldId="277"/>
            <ac:spMk id="4" creationId="{48B5A419-47C4-2C79-06A2-2BCF998CBD22}"/>
          </ac:spMkLst>
        </pc:spChg>
      </pc:sldChg>
    </pc:docChg>
  </pc:docChgLst>
  <pc:docChgLst>
    <pc:chgData userId="96923c0a2263a17d" providerId="LiveId" clId="{CA130623-E15D-41F2-A1DB-F09467A5648D}"/>
    <pc:docChg chg="undo addSld delSld modSld sldOrd">
      <pc:chgData name="" userId="96923c0a2263a17d" providerId="LiveId" clId="{CA130623-E15D-41F2-A1DB-F09467A5648D}" dt="2024-01-08T08:30:58.853" v="148"/>
      <pc:docMkLst>
        <pc:docMk/>
      </pc:docMkLst>
      <pc:sldChg chg="modSp setBg">
        <pc:chgData name="" userId="96923c0a2263a17d" providerId="LiveId" clId="{CA130623-E15D-41F2-A1DB-F09467A5648D}" dt="2024-01-08T08:26:15.344" v="25" actId="14838"/>
        <pc:sldMkLst>
          <pc:docMk/>
          <pc:sldMk cId="4217550238" sldId="257"/>
        </pc:sldMkLst>
        <pc:spChg chg="mod">
          <ac:chgData name="" userId="96923c0a2263a17d" providerId="LiveId" clId="{CA130623-E15D-41F2-A1DB-F09467A5648D}" dt="2024-01-08T08:26:15.344" v="25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CA130623-E15D-41F2-A1DB-F09467A5648D}" dt="2024-01-08T08:28:10.373" v="125" actId="2085"/>
        <pc:sldMkLst>
          <pc:docMk/>
          <pc:sldMk cId="605229308" sldId="258"/>
        </pc:sldMkLst>
        <pc:spChg chg="mod">
          <ac:chgData name="" userId="96923c0a2263a17d" providerId="LiveId" clId="{CA130623-E15D-41F2-A1DB-F09467A5648D}" dt="2024-01-08T08:28:10.373" v="125" actId="2085"/>
          <ac:spMkLst>
            <pc:docMk/>
            <pc:sldMk cId="605229308" sldId="258"/>
            <ac:spMk id="4" creationId="{48B5A419-47C4-2C79-06A2-2BCF998CBD22}"/>
          </ac:spMkLst>
        </pc:spChg>
      </pc:sldChg>
      <pc:sldChg chg="modSp setBg">
        <pc:chgData name="" userId="96923c0a2263a17d" providerId="LiveId" clId="{CA130623-E15D-41F2-A1DB-F09467A5648D}" dt="2024-01-08T08:28:32.347" v="128" actId="14838"/>
        <pc:sldMkLst>
          <pc:docMk/>
          <pc:sldMk cId="2392689613" sldId="259"/>
        </pc:sldMkLst>
        <pc:spChg chg="mod">
          <ac:chgData name="" userId="96923c0a2263a17d" providerId="LiveId" clId="{CA130623-E15D-41F2-A1DB-F09467A5648D}" dt="2024-01-08T08:28:32.347" v="128" actId="14838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CA130623-E15D-41F2-A1DB-F09467A5648D}" dt="2024-01-08T08:29:46.102" v="134" actId="2711"/>
        <pc:sldMkLst>
          <pc:docMk/>
          <pc:sldMk cId="1603353356" sldId="260"/>
        </pc:sldMkLst>
        <pc:spChg chg="mod">
          <ac:chgData name="" userId="96923c0a2263a17d" providerId="LiveId" clId="{CA130623-E15D-41F2-A1DB-F09467A5648D}" dt="2024-01-08T08:29:46.102" v="134" actId="2711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CA130623-E15D-41F2-A1DB-F09467A5648D}" dt="2024-01-08T08:30:34.422" v="140" actId="2711"/>
        <pc:sldMkLst>
          <pc:docMk/>
          <pc:sldMk cId="4292073571" sldId="261"/>
        </pc:sldMkLst>
        <pc:spChg chg="mod">
          <ac:chgData name="" userId="96923c0a2263a17d" providerId="LiveId" clId="{CA130623-E15D-41F2-A1DB-F09467A5648D}" dt="2024-01-08T08:30:34.422" v="140" actId="2711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CA130623-E15D-41F2-A1DB-F09467A5648D}" dt="2024-01-08T08:30:42.394" v="142" actId="2696"/>
        <pc:sldMkLst>
          <pc:docMk/>
          <pc:sldMk cId="1281894378" sldId="267"/>
        </pc:sldMkLst>
      </pc:sldChg>
      <pc:sldChg chg="del setBg">
        <pc:chgData name="" userId="96923c0a2263a17d" providerId="LiveId" clId="{CA130623-E15D-41F2-A1DB-F09467A5648D}" dt="2024-01-08T08:30:41.564" v="141" actId="2696"/>
        <pc:sldMkLst>
          <pc:docMk/>
          <pc:sldMk cId="1867124828" sldId="268"/>
        </pc:sldMkLst>
      </pc:sldChg>
      <pc:sldChg chg="modSp del setBg">
        <pc:chgData name="" userId="96923c0a2263a17d" providerId="LiveId" clId="{CA130623-E15D-41F2-A1DB-F09467A5648D}" dt="2024-01-08T08:27:38.485" v="120" actId="2696"/>
        <pc:sldMkLst>
          <pc:docMk/>
          <pc:sldMk cId="3333206010" sldId="269"/>
        </pc:sldMkLst>
        <pc:spChg chg="mod">
          <ac:chgData name="" userId="96923c0a2263a17d" providerId="LiveId" clId="{CA130623-E15D-41F2-A1DB-F09467A5648D}" dt="2024-01-08T08:26:03.334" v="23" actId="14838"/>
          <ac:spMkLst>
            <pc:docMk/>
            <pc:sldMk cId="3333206010" sldId="269"/>
            <ac:spMk id="4" creationId="{48B5A419-47C4-2C79-06A2-2BCF998CBD22}"/>
          </ac:spMkLst>
        </pc:spChg>
      </pc:sldChg>
      <pc:sldChg chg="modSp add del">
        <pc:chgData name="" userId="96923c0a2263a17d" providerId="LiveId" clId="{CA130623-E15D-41F2-A1DB-F09467A5648D}" dt="2024-01-08T08:27:33.905" v="119" actId="20577"/>
        <pc:sldMkLst>
          <pc:docMk/>
          <pc:sldMk cId="1078895035" sldId="270"/>
        </pc:sldMkLst>
        <pc:spChg chg="mod">
          <ac:chgData name="" userId="96923c0a2263a17d" providerId="LiveId" clId="{CA130623-E15D-41F2-A1DB-F09467A5648D}" dt="2024-01-08T08:27:33.905" v="119" actId="20577"/>
          <ac:spMkLst>
            <pc:docMk/>
            <pc:sldMk cId="1078895035" sldId="270"/>
            <ac:spMk id="4" creationId="{48B5A419-47C4-2C79-06A2-2BCF998CBD22}"/>
          </ac:spMkLst>
        </pc:spChg>
      </pc:sldChg>
      <pc:sldChg chg="add ord">
        <pc:chgData name="" userId="96923c0a2263a17d" providerId="LiveId" clId="{CA130623-E15D-41F2-A1DB-F09467A5648D}" dt="2024-01-08T08:30:50.349" v="144"/>
        <pc:sldMkLst>
          <pc:docMk/>
          <pc:sldMk cId="2559442057" sldId="271"/>
        </pc:sldMkLst>
      </pc:sldChg>
      <pc:sldChg chg="add ord">
        <pc:chgData name="" userId="96923c0a2263a17d" providerId="LiveId" clId="{CA130623-E15D-41F2-A1DB-F09467A5648D}" dt="2024-01-08T08:30:58.853" v="148"/>
        <pc:sldMkLst>
          <pc:docMk/>
          <pc:sldMk cId="586577549" sldId="272"/>
        </pc:sldMkLst>
      </pc:sldChg>
      <pc:sldChg chg="add del setBg">
        <pc:chgData name="" userId="96923c0a2263a17d" providerId="LiveId" clId="{CA130623-E15D-41F2-A1DB-F09467A5648D}" dt="2024-01-08T08:30:53.348" v="146"/>
        <pc:sldMkLst>
          <pc:docMk/>
          <pc:sldMk cId="2701797778" sldId="272"/>
        </pc:sldMkLst>
      </pc:sldChg>
    </pc:docChg>
  </pc:docChgLst>
  <pc:docChgLst>
    <pc:chgData userId="96923c0a2263a17d" providerId="LiveId" clId="{F0582B9E-C608-4276-AF40-3D6E9A56EE26}"/>
    <pc:docChg chg="undo redo custSel addSld delSld modSld sldOrd">
      <pc:chgData name="" userId="96923c0a2263a17d" providerId="LiveId" clId="{F0582B9E-C608-4276-AF40-3D6E9A56EE26}" dt="2024-01-08T17:40:05.846" v="1535" actId="20577"/>
      <pc:docMkLst>
        <pc:docMk/>
      </pc:docMkLst>
      <pc:sldChg chg="modSp">
        <pc:chgData name="" userId="96923c0a2263a17d" providerId="LiveId" clId="{F0582B9E-C608-4276-AF40-3D6E9A56EE26}" dt="2024-01-08T16:52:09.980" v="1461" actId="1076"/>
        <pc:sldMkLst>
          <pc:docMk/>
          <pc:sldMk cId="4217550238" sldId="257"/>
        </pc:sldMkLst>
        <pc:spChg chg="mod">
          <ac:chgData name="" userId="96923c0a2263a17d" providerId="LiveId" clId="{F0582B9E-C608-4276-AF40-3D6E9A56EE26}" dt="2024-01-08T16:52:09.980" v="146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del">
        <pc:chgData name="" userId="96923c0a2263a17d" providerId="LiveId" clId="{F0582B9E-C608-4276-AF40-3D6E9A56EE26}" dt="2024-01-08T16:41:14.774" v="869" actId="2696"/>
        <pc:sldMkLst>
          <pc:docMk/>
          <pc:sldMk cId="605229308" sldId="258"/>
        </pc:sldMkLst>
        <pc:spChg chg="mod">
          <ac:chgData name="" userId="96923c0a2263a17d" providerId="LiveId" clId="{F0582B9E-C608-4276-AF40-3D6E9A56EE26}" dt="2024-01-08T16:38:50.899" v="714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">
        <pc:chgData name="" userId="96923c0a2263a17d" providerId="LiveId" clId="{F0582B9E-C608-4276-AF40-3D6E9A56EE26}" dt="2024-01-08T16:52:25.499" v="1463" actId="1076"/>
        <pc:sldMkLst>
          <pc:docMk/>
          <pc:sldMk cId="2129000678" sldId="276"/>
        </pc:sldMkLst>
        <pc:spChg chg="mod">
          <ac:chgData name="" userId="96923c0a2263a17d" providerId="LiveId" clId="{F0582B9E-C608-4276-AF40-3D6E9A56EE26}" dt="2024-01-08T16:52:25.499" v="1463" actId="1076"/>
          <ac:spMkLst>
            <pc:docMk/>
            <pc:sldMk cId="2129000678" sldId="276"/>
            <ac:spMk id="4" creationId="{48B5A419-47C4-2C79-06A2-2BCF998CBD22}"/>
          </ac:spMkLst>
        </pc:spChg>
      </pc:sldChg>
      <pc:sldChg chg="modSp del">
        <pc:chgData name="" userId="96923c0a2263a17d" providerId="LiveId" clId="{F0582B9E-C608-4276-AF40-3D6E9A56EE26}" dt="2024-01-08T16:44:25.067" v="1248" actId="2696"/>
        <pc:sldMkLst>
          <pc:docMk/>
          <pc:sldMk cId="210187252" sldId="277"/>
        </pc:sldMkLst>
        <pc:spChg chg="mod">
          <ac:chgData name="" userId="96923c0a2263a17d" providerId="LiveId" clId="{F0582B9E-C608-4276-AF40-3D6E9A56EE26}" dt="2024-01-08T11:27:43.270" v="324" actId="20577"/>
          <ac:spMkLst>
            <pc:docMk/>
            <pc:sldMk cId="210187252" sldId="277"/>
            <ac:spMk id="4" creationId="{48B5A419-47C4-2C79-06A2-2BCF998CBD22}"/>
          </ac:spMkLst>
        </pc:spChg>
      </pc:sldChg>
      <pc:sldChg chg="del">
        <pc:chgData name="" userId="96923c0a2263a17d" providerId="LiveId" clId="{F0582B9E-C608-4276-AF40-3D6E9A56EE26}" dt="2024-01-08T11:27:47.996" v="325" actId="2696"/>
        <pc:sldMkLst>
          <pc:docMk/>
          <pc:sldMk cId="774549136" sldId="278"/>
        </pc:sldMkLst>
      </pc:sldChg>
      <pc:sldChg chg="modSp del">
        <pc:chgData name="" userId="96923c0a2263a17d" providerId="LiveId" clId="{F0582B9E-C608-4276-AF40-3D6E9A56EE26}" dt="2024-01-08T16:48:32.556" v="1444" actId="2696"/>
        <pc:sldMkLst>
          <pc:docMk/>
          <pc:sldMk cId="1607057627" sldId="279"/>
        </pc:sldMkLst>
        <pc:spChg chg="mod">
          <ac:chgData name="" userId="96923c0a2263a17d" providerId="LiveId" clId="{F0582B9E-C608-4276-AF40-3D6E9A56EE26}" dt="2024-01-08T11:28:33.959" v="441" actId="20577"/>
          <ac:spMkLst>
            <pc:docMk/>
            <pc:sldMk cId="1607057627" sldId="279"/>
            <ac:spMk id="4" creationId="{48B5A419-47C4-2C79-06A2-2BCF998CBD22}"/>
          </ac:spMkLst>
        </pc:spChg>
      </pc:sldChg>
      <pc:sldChg chg="add del ord">
        <pc:chgData name="" userId="96923c0a2263a17d" providerId="LiveId" clId="{F0582B9E-C608-4276-AF40-3D6E9A56EE26}" dt="2024-01-08T16:42:15.661" v="990" actId="2696"/>
        <pc:sldMkLst>
          <pc:docMk/>
          <pc:sldMk cId="1359643010" sldId="280"/>
        </pc:sldMkLst>
      </pc:sldChg>
      <pc:sldChg chg="add del ord">
        <pc:chgData name="" userId="96923c0a2263a17d" providerId="LiveId" clId="{F0582B9E-C608-4276-AF40-3D6E9A56EE26}" dt="2024-01-08T16:47:30.305" v="1443" actId="2696"/>
        <pc:sldMkLst>
          <pc:docMk/>
          <pc:sldMk cId="98983764" sldId="281"/>
        </pc:sldMkLst>
      </pc:sldChg>
      <pc:sldChg chg="modSp add ord">
        <pc:chgData name="" userId="96923c0a2263a17d" providerId="LiveId" clId="{F0582B9E-C608-4276-AF40-3D6E9A56EE26}" dt="2024-01-08T16:51:49.882" v="1451" actId="1076"/>
        <pc:sldMkLst>
          <pc:docMk/>
          <pc:sldMk cId="864151936" sldId="282"/>
        </pc:sldMkLst>
        <pc:spChg chg="mod">
          <ac:chgData name="" userId="96923c0a2263a17d" providerId="LiveId" clId="{F0582B9E-C608-4276-AF40-3D6E9A56EE26}" dt="2024-01-08T16:51:49.882" v="1451" actId="1076"/>
          <ac:spMkLst>
            <pc:docMk/>
            <pc:sldMk cId="864151936" sldId="282"/>
            <ac:spMk id="4" creationId="{48B5A419-47C4-2C79-06A2-2BCF998CBD22}"/>
          </ac:spMkLst>
        </pc:spChg>
      </pc:sldChg>
      <pc:sldChg chg="add del">
        <pc:chgData name="" userId="96923c0a2263a17d" providerId="LiveId" clId="{F0582B9E-C608-4276-AF40-3D6E9A56EE26}" dt="2024-01-08T16:42:07.232" v="987" actId="2696"/>
        <pc:sldMkLst>
          <pc:docMk/>
          <pc:sldMk cId="4115152431" sldId="283"/>
        </pc:sldMkLst>
      </pc:sldChg>
      <pc:sldChg chg="modSp add ord">
        <pc:chgData name="" userId="96923c0a2263a17d" providerId="LiveId" clId="{F0582B9E-C608-4276-AF40-3D6E9A56EE26}" dt="2024-01-08T16:53:14.617" v="1472" actId="1076"/>
        <pc:sldMkLst>
          <pc:docMk/>
          <pc:sldMk cId="3377688815" sldId="284"/>
        </pc:sldMkLst>
        <pc:spChg chg="mod">
          <ac:chgData name="" userId="96923c0a2263a17d" providerId="LiveId" clId="{F0582B9E-C608-4276-AF40-3D6E9A56EE26}" dt="2024-01-08T16:53:14.617" v="1472" actId="1076"/>
          <ac:spMkLst>
            <pc:docMk/>
            <pc:sldMk cId="3377688815" sldId="284"/>
            <ac:spMk id="4" creationId="{48B5A419-47C4-2C79-06A2-2BCF998CBD22}"/>
          </ac:spMkLst>
        </pc:spChg>
      </pc:sldChg>
      <pc:sldChg chg="modSp add">
        <pc:chgData name="" userId="96923c0a2263a17d" providerId="LiveId" clId="{F0582B9E-C608-4276-AF40-3D6E9A56EE26}" dt="2024-01-08T16:53:25.781" v="1479" actId="1076"/>
        <pc:sldMkLst>
          <pc:docMk/>
          <pc:sldMk cId="2295472091" sldId="285"/>
        </pc:sldMkLst>
        <pc:spChg chg="mod">
          <ac:chgData name="" userId="96923c0a2263a17d" providerId="LiveId" clId="{F0582B9E-C608-4276-AF40-3D6E9A56EE26}" dt="2024-01-08T16:53:25.781" v="1479" actId="1076"/>
          <ac:spMkLst>
            <pc:docMk/>
            <pc:sldMk cId="2295472091" sldId="285"/>
            <ac:spMk id="4" creationId="{48B5A419-47C4-2C79-06A2-2BCF998CBD22}"/>
          </ac:spMkLst>
        </pc:spChg>
      </pc:sldChg>
      <pc:sldChg chg="add del ord">
        <pc:chgData name="" userId="96923c0a2263a17d" providerId="LiveId" clId="{F0582B9E-C608-4276-AF40-3D6E9A56EE26}" dt="2024-01-08T16:53:36.998" v="1482" actId="2696"/>
        <pc:sldMkLst>
          <pc:docMk/>
          <pc:sldMk cId="1999633162" sldId="286"/>
        </pc:sldMkLst>
      </pc:sldChg>
      <pc:sldChg chg="modSp add ord">
        <pc:chgData name="" userId="96923c0a2263a17d" providerId="LiveId" clId="{F0582B9E-C608-4276-AF40-3D6E9A56EE26}" dt="2024-01-08T17:40:05.846" v="1535" actId="20577"/>
        <pc:sldMkLst>
          <pc:docMk/>
          <pc:sldMk cId="400123446" sldId="287"/>
        </pc:sldMkLst>
        <pc:spChg chg="mod">
          <ac:chgData name="" userId="96923c0a2263a17d" providerId="LiveId" clId="{F0582B9E-C608-4276-AF40-3D6E9A56EE26}" dt="2024-01-08T17:40:05.846" v="1535" actId="20577"/>
          <ac:spMkLst>
            <pc:docMk/>
            <pc:sldMk cId="400123446" sldId="287"/>
            <ac:spMk id="4" creationId="{48B5A419-47C4-2C79-06A2-2BCF998CBD22}"/>
          </ac:spMkLst>
        </pc:spChg>
      </pc:sldChg>
      <pc:sldChg chg="modSp add">
        <pc:chgData name="" userId="96923c0a2263a17d" providerId="LiveId" clId="{F0582B9E-C608-4276-AF40-3D6E9A56EE26}" dt="2024-01-08T16:54:02.568" v="1496" actId="1076"/>
        <pc:sldMkLst>
          <pc:docMk/>
          <pc:sldMk cId="1362421024" sldId="288"/>
        </pc:sldMkLst>
        <pc:spChg chg="mod">
          <ac:chgData name="" userId="96923c0a2263a17d" providerId="LiveId" clId="{F0582B9E-C608-4276-AF40-3D6E9A56EE26}" dt="2024-01-08T16:54:02.568" v="1496" actId="1076"/>
          <ac:spMkLst>
            <pc:docMk/>
            <pc:sldMk cId="1362421024" sldId="288"/>
            <ac:spMk id="4" creationId="{48B5A419-47C4-2C79-06A2-2BCF998CBD22}"/>
          </ac:spMkLst>
        </pc:spChg>
      </pc:sldChg>
      <pc:sldChg chg="modSp add ord">
        <pc:chgData name="" userId="96923c0a2263a17d" providerId="LiveId" clId="{F0582B9E-C608-4276-AF40-3D6E9A56EE26}" dt="2024-01-08T16:54:16.314" v="1503" actId="1076"/>
        <pc:sldMkLst>
          <pc:docMk/>
          <pc:sldMk cId="2312804177" sldId="289"/>
        </pc:sldMkLst>
        <pc:spChg chg="mod">
          <ac:chgData name="" userId="96923c0a2263a17d" providerId="LiveId" clId="{F0582B9E-C608-4276-AF40-3D6E9A56EE26}" dt="2024-01-08T16:54:16.314" v="1503" actId="1076"/>
          <ac:spMkLst>
            <pc:docMk/>
            <pc:sldMk cId="2312804177" sldId="289"/>
            <ac:spMk id="4" creationId="{48B5A419-47C4-2C79-06A2-2BCF998CBD22}"/>
          </ac:spMkLst>
        </pc:spChg>
      </pc:sldChg>
      <pc:sldChg chg="modSp add">
        <pc:chgData name="" userId="96923c0a2263a17d" providerId="LiveId" clId="{F0582B9E-C608-4276-AF40-3D6E9A56EE26}" dt="2024-01-08T16:54:29.353" v="1512" actId="1076"/>
        <pc:sldMkLst>
          <pc:docMk/>
          <pc:sldMk cId="3799939362" sldId="290"/>
        </pc:sldMkLst>
        <pc:spChg chg="mod">
          <ac:chgData name="" userId="96923c0a2263a17d" providerId="LiveId" clId="{F0582B9E-C608-4276-AF40-3D6E9A56EE26}" dt="2024-01-08T16:54:29.353" v="1512" actId="1076"/>
          <ac:spMkLst>
            <pc:docMk/>
            <pc:sldMk cId="3799939362" sldId="290"/>
            <ac:spMk id="4" creationId="{48B5A419-47C4-2C79-06A2-2BCF998CBD22}"/>
          </ac:spMkLst>
        </pc:spChg>
      </pc:sldChg>
      <pc:sldChg chg="add del ord">
        <pc:chgData name="" userId="96923c0a2263a17d" providerId="LiveId" clId="{F0582B9E-C608-4276-AF40-3D6E9A56EE26}" dt="2024-01-08T16:54:41.120" v="1516" actId="2696"/>
        <pc:sldMkLst>
          <pc:docMk/>
          <pc:sldMk cId="777096023" sldId="291"/>
        </pc:sldMkLst>
      </pc:sldChg>
      <pc:sldChg chg="add ord">
        <pc:chgData name="" userId="96923c0a2263a17d" providerId="LiveId" clId="{F0582B9E-C608-4276-AF40-3D6E9A56EE26}" dt="2024-01-08T16:53:35.237" v="1481"/>
        <pc:sldMkLst>
          <pc:docMk/>
          <pc:sldMk cId="3886829228" sldId="292"/>
        </pc:sldMkLst>
      </pc:sldChg>
      <pc:sldChg chg="add ord">
        <pc:chgData name="" userId="96923c0a2263a17d" providerId="LiveId" clId="{F0582B9E-C608-4276-AF40-3D6E9A56EE26}" dt="2024-01-08T16:54:38.503" v="1515"/>
        <pc:sldMkLst>
          <pc:docMk/>
          <pc:sldMk cId="1850312423" sldId="293"/>
        </pc:sldMkLst>
      </pc:sldChg>
    </pc:docChg>
  </pc:docChgLst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add del setBg">
        <pc:chgData name="" userId="96923c0a2263a17d" providerId="LiveId" clId="{AC656F2D-28E0-49B2-8BA4-4EF7D9E5BBBC}" dt="2024-01-08T08:11:27.170" v="692" actId="2696"/>
        <pc:sldMkLst>
          <pc:docMk/>
          <pc:sldMk cId="3879824856" sldId="256"/>
        </pc:sldMkLst>
        <pc:spChg chg="mod">
          <ac:chgData name="" userId="96923c0a2263a17d" providerId="LiveId" clId="{AC656F2D-28E0-49B2-8BA4-4EF7D9E5BBBC}" dt="2024-01-08T07:59:38.918" v="127" actId="403"/>
          <ac:spMkLst>
            <pc:docMk/>
            <pc:sldMk cId="3879824856" sldId="256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del setBg">
        <pc:chgData name="" userId="96923c0a2263a17d" providerId="LiveId" clId="{AC656F2D-28E0-49B2-8BA4-4EF7D9E5BBBC}" dt="2024-01-08T08:05:57.445" v="498" actId="403"/>
        <pc:sldMkLst>
          <pc:docMk/>
          <pc:sldMk cId="2392689613" sldId="259"/>
        </pc:sldMkLst>
        <pc:spChg chg="mod">
          <ac:chgData name="" userId="96923c0a2263a17d" providerId="LiveId" clId="{AC656F2D-28E0-49B2-8BA4-4EF7D9E5BBBC}" dt="2024-01-08T08:05:57.445" v="498" actId="40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7:39.813" v="579" actId="20577"/>
        <pc:sldMkLst>
          <pc:docMk/>
          <pc:sldMk cId="1603353356" sldId="260"/>
        </pc:sldMkLst>
        <pc:spChg chg="mod">
          <ac:chgData name="" userId="96923c0a2263a17d" providerId="LiveId" clId="{AC656F2D-28E0-49B2-8BA4-4EF7D9E5BBBC}" dt="2024-01-08T08:07:39.813" v="579" actId="20577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8:56.313" v="670" actId="20577"/>
        <pc:sldMkLst>
          <pc:docMk/>
          <pc:sldMk cId="4292073571" sldId="261"/>
        </pc:sldMkLst>
        <pc:spChg chg="mod">
          <ac:chgData name="" userId="96923c0a2263a17d" providerId="LiveId" clId="{AC656F2D-28E0-49B2-8BA4-4EF7D9E5BBBC}" dt="2024-01-08T08:08:56.313" v="670" actId="20577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AC656F2D-28E0-49B2-8BA4-4EF7D9E5BBBC}" dt="2024-01-08T08:09:14.618" v="671" actId="2696"/>
        <pc:sldMkLst>
          <pc:docMk/>
          <pc:sldMk cId="244474676" sldId="262"/>
        </pc:sldMkLst>
      </pc:sldChg>
      <pc:sldChg chg="del setBg">
        <pc:chgData name="" userId="96923c0a2263a17d" providerId="LiveId" clId="{AC656F2D-28E0-49B2-8BA4-4EF7D9E5BBBC}" dt="2024-01-08T08:09:16.990" v="672" actId="2696"/>
        <pc:sldMkLst>
          <pc:docMk/>
          <pc:sldMk cId="455539712" sldId="263"/>
        </pc:sldMkLst>
      </pc:sldChg>
      <pc:sldChg chg="del setBg">
        <pc:chgData name="" userId="96923c0a2263a17d" providerId="LiveId" clId="{AC656F2D-28E0-49B2-8BA4-4EF7D9E5BBBC}" dt="2024-01-08T08:09:18.112" v="673" actId="2696"/>
        <pc:sldMkLst>
          <pc:docMk/>
          <pc:sldMk cId="426602731" sldId="264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Chg chg="add ord setBg">
        <pc:chgData name="" userId="96923c0a2263a17d" providerId="LiveId" clId="{AC656F2D-28E0-49B2-8BA4-4EF7D9E5BBBC}" dt="2024-01-08T08:09:56.940" v="679"/>
        <pc:sldMkLst>
          <pc:docMk/>
          <pc:sldMk cId="1281894378" sldId="267"/>
        </pc:sldMkLst>
      </pc:sldChg>
      <pc:sldChg chg="add del setBg">
        <pc:chgData name="" userId="96923c0a2263a17d" providerId="LiveId" clId="{AC656F2D-28E0-49B2-8BA4-4EF7D9E5BBBC}" dt="2024-01-08T08:09:22.421" v="675"/>
        <pc:sldMkLst>
          <pc:docMk/>
          <pc:sldMk cId="1860100342" sldId="267"/>
        </pc:sldMkLst>
      </pc:sldChg>
      <pc:sldChg chg="add del setBg">
        <pc:chgData name="" userId="96923c0a2263a17d" providerId="LiveId" clId="{AC656F2D-28E0-49B2-8BA4-4EF7D9E5BBBC}" dt="2024-01-08T07:53:14.388" v="15"/>
        <pc:sldMkLst>
          <pc:docMk/>
          <pc:sldMk cId="2586126602" sldId="267"/>
        </pc:sldMkLst>
      </pc:sldChg>
      <pc:sldChg chg="add del setBg">
        <pc:chgData name="" userId="96923c0a2263a17d" providerId="LiveId" clId="{AC656F2D-28E0-49B2-8BA4-4EF7D9E5BBBC}" dt="2024-01-08T07:53:14.014" v="14"/>
        <pc:sldMkLst>
          <pc:docMk/>
          <pc:sldMk cId="1363976188" sldId="268"/>
        </pc:sldMkLst>
      </pc:sldChg>
      <pc:sldChg chg="add ord setBg">
        <pc:chgData name="" userId="96923c0a2263a17d" providerId="LiveId" clId="{AC656F2D-28E0-49B2-8BA4-4EF7D9E5BBBC}" dt="2024-01-08T08:10:05.236" v="683"/>
        <pc:sldMkLst>
          <pc:docMk/>
          <pc:sldMk cId="1867124828" sldId="268"/>
        </pc:sldMkLst>
      </pc:sldChg>
      <pc:sldChg chg="add setBg">
        <pc:chgData name="" userId="96923c0a2263a17d" providerId="LiveId" clId="{AC656F2D-28E0-49B2-8BA4-4EF7D9E5BBBC}" dt="2024-01-08T08:10:38.113" v="686"/>
        <pc:sldMkLst>
          <pc:docMk/>
          <pc:sldMk cId="3333206010" sldId="269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userId="96923c0a2263a17d" providerId="LiveId" clId="{E7B2DA63-7AFC-44EE-9280-CEAA58072871}"/>
    <pc:docChg chg="addSld delSld modSld sldOrd">
      <pc:chgData name="" userId="96923c0a2263a17d" providerId="LiveId" clId="{E7B2DA63-7AFC-44EE-9280-CEAA58072871}" dt="2024-01-08T10:41:04.716" v="330"/>
      <pc:docMkLst>
        <pc:docMk/>
      </pc:docMkLst>
      <pc:sldChg chg="modSp">
        <pc:chgData name="" userId="96923c0a2263a17d" providerId="LiveId" clId="{E7B2DA63-7AFC-44EE-9280-CEAA58072871}" dt="2024-01-08T10:38:54.556" v="102" actId="1076"/>
        <pc:sldMkLst>
          <pc:docMk/>
          <pc:sldMk cId="4217550238" sldId="257"/>
        </pc:sldMkLst>
        <pc:spChg chg="mod">
          <ac:chgData name="" userId="96923c0a2263a17d" providerId="LiveId" clId="{E7B2DA63-7AFC-44EE-9280-CEAA58072871}" dt="2024-01-08T10:38:54.556" v="102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E7B2DA63-7AFC-44EE-9280-CEAA58072871}" dt="2024-01-08T10:40:18.750" v="251" actId="20577"/>
        <pc:sldMkLst>
          <pc:docMk/>
          <pc:sldMk cId="605229308" sldId="258"/>
        </pc:sldMkLst>
        <pc:spChg chg="mod">
          <ac:chgData name="" userId="96923c0a2263a17d" providerId="LiveId" clId="{E7B2DA63-7AFC-44EE-9280-CEAA58072871}" dt="2024-01-08T10:40:18.750" v="251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E7B2DA63-7AFC-44EE-9280-CEAA58072871}" dt="2024-01-08T10:38:57.216" v="103" actId="2696"/>
        <pc:sldMkLst>
          <pc:docMk/>
          <pc:sldMk cId="554084403" sldId="273"/>
        </pc:sldMkLst>
      </pc:sldChg>
      <pc:sldChg chg="del">
        <pc:chgData name="" userId="96923c0a2263a17d" providerId="LiveId" clId="{E7B2DA63-7AFC-44EE-9280-CEAA58072871}" dt="2024-01-08T10:38:59.328" v="105" actId="2696"/>
        <pc:sldMkLst>
          <pc:docMk/>
          <pc:sldMk cId="1295714167" sldId="274"/>
        </pc:sldMkLst>
      </pc:sldChg>
      <pc:sldChg chg="del">
        <pc:chgData name="" userId="96923c0a2263a17d" providerId="LiveId" clId="{E7B2DA63-7AFC-44EE-9280-CEAA58072871}" dt="2024-01-08T10:38:58.248" v="104" actId="2696"/>
        <pc:sldMkLst>
          <pc:docMk/>
          <pc:sldMk cId="3980922985" sldId="275"/>
        </pc:sldMkLst>
      </pc:sldChg>
      <pc:sldChg chg="modSp">
        <pc:chgData name="" userId="96923c0a2263a17d" providerId="LiveId" clId="{E7B2DA63-7AFC-44EE-9280-CEAA58072871}" dt="2024-01-08T10:39:35.142" v="147" actId="1076"/>
        <pc:sldMkLst>
          <pc:docMk/>
          <pc:sldMk cId="2129000678" sldId="276"/>
        </pc:sldMkLst>
        <pc:spChg chg="mod">
          <ac:chgData name="" userId="96923c0a2263a17d" providerId="LiveId" clId="{E7B2DA63-7AFC-44EE-9280-CEAA58072871}" dt="2024-01-08T10:39:35.142" v="147" actId="1076"/>
          <ac:spMkLst>
            <pc:docMk/>
            <pc:sldMk cId="2129000678" sldId="276"/>
            <ac:spMk id="4" creationId="{48B5A419-47C4-2C79-06A2-2BCF998CBD22}"/>
          </ac:spMkLst>
        </pc:spChg>
      </pc:sldChg>
      <pc:sldChg chg="modSp">
        <pc:chgData name="" userId="96923c0a2263a17d" providerId="LiveId" clId="{E7B2DA63-7AFC-44EE-9280-CEAA58072871}" dt="2024-01-08T10:40:54.555" v="326" actId="20577"/>
        <pc:sldMkLst>
          <pc:docMk/>
          <pc:sldMk cId="210187252" sldId="277"/>
        </pc:sldMkLst>
        <pc:spChg chg="mod">
          <ac:chgData name="" userId="96923c0a2263a17d" providerId="LiveId" clId="{E7B2DA63-7AFC-44EE-9280-CEAA58072871}" dt="2024-01-08T10:40:54.555" v="326" actId="20577"/>
          <ac:spMkLst>
            <pc:docMk/>
            <pc:sldMk cId="210187252" sldId="277"/>
            <ac:spMk id="4" creationId="{48B5A419-47C4-2C79-06A2-2BCF998CBD22}"/>
          </ac:spMkLst>
        </pc:spChg>
      </pc:sldChg>
      <pc:sldChg chg="add ord">
        <pc:chgData name="" userId="96923c0a2263a17d" providerId="LiveId" clId="{E7B2DA63-7AFC-44EE-9280-CEAA58072871}" dt="2024-01-08T10:41:00.694" v="328"/>
        <pc:sldMkLst>
          <pc:docMk/>
          <pc:sldMk cId="774549136" sldId="278"/>
        </pc:sldMkLst>
      </pc:sldChg>
      <pc:sldChg chg="add ord">
        <pc:chgData name="" userId="96923c0a2263a17d" providerId="LiveId" clId="{E7B2DA63-7AFC-44EE-9280-CEAA58072871}" dt="2024-01-08T10:41:04.716" v="330"/>
        <pc:sldMkLst>
          <pc:docMk/>
          <pc:sldMk cId="1607057627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93641-A461-4A6D-8534-1C3A5C4965F5}" type="datetimeFigureOut">
              <a:rPr lang="en-US" smtClean="0"/>
              <a:t>1/10/24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4591F-A2DC-47BD-866A-29C40916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5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4591F-A2DC-47BD-866A-29C40916EE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90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4591F-A2DC-47BD-866A-29C40916EE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9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4591F-A2DC-47BD-866A-29C40916EE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52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4591F-A2DC-47BD-866A-29C40916EE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98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4CB2-A076-E0D5-701F-8426C942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18A3B-A855-ED41-172A-EDDBC3DA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7F8C-5606-5514-7A33-E132381F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CEDB-ECCF-187D-33EB-B2130090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0DB70-353D-6082-D0A1-7F323C7E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1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60AB-D434-46B7-75C4-FA20C72C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B67A8-1911-D93A-F5DB-147EFDB7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D384-7CDF-C3DA-CF6B-FDDF1797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80A-BA5F-AED5-7B91-B4B66548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ECF1-9425-2CFD-13E2-FD232945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85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2CCE1-2BCA-4ECB-8F2E-7D00ED41D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D91F-1ED4-D515-9101-FFB798952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DBFFD-4EB7-A57C-8ACC-5E5D7DD3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CD3C-CAC8-9E2D-F663-042CBF5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22897-160F-DB26-7F51-97800904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13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3BD-D0D6-7D8D-26DD-A1FE0879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120D4-E5C8-93E1-9E44-FAD01563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E4A2-2381-E62C-DC4F-CE2DF109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0F642-FA6C-68C3-E259-934D3D4D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CEA35-130C-8D76-E195-25FA4ADE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09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57C3-C46D-6D4A-78DD-B5BE2FA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FC1-3015-C93F-75CB-1318CE51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ECC0-6384-DD55-586F-DEF7C7BE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93CD-2065-DD15-1177-A3A70E9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A07-F2AC-A358-2FC7-6D9D82DA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3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2EC-A16C-C5B3-CE61-2F7B48F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2F85-F5FA-9C12-5C21-93B8033E6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817B-3028-2915-3B92-B5B1396B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A2582-BD04-17A3-651C-26CE91E6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541AC-80D7-9916-41C9-E4CE5258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B01E-DFEC-2B8A-A18B-EA84CE4D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2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910E-40C7-8A23-B989-5860368C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97E0-6D16-5858-4921-A2918370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6706D-F111-A56C-4FBC-D8E84147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27A6A-AC0A-75E9-C0F5-46AE0850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AF523-94B0-1750-A774-88E4735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88F39-AA63-9AD3-657A-E6BC52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D7A56-D402-FB4B-E74B-C52D1F59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E5453-D488-376E-800A-D4210AD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7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D61B-3540-DC64-7ACB-8A95D445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7E185-22FC-0A22-5C16-7EB7B89F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E5C7E-6CE2-783C-3B07-346F3724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8868B-6643-109A-89AA-4C181F3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0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38485-A6D7-06A3-B7FE-2076378C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9A2AC-9A66-14B0-7784-1D03CC50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3A891-E0A6-6636-F2C4-549CFD5A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16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0945-89B3-CD0B-5AEA-E5A2B474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44FD-7AD2-8C8D-EFF3-0A68E0C6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CA180-F318-18AE-B93C-FB1D6C48C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0742-BB8C-76CE-10CC-108D8B1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C538A-8CED-3304-E8F5-390753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1DDBC-EF64-5582-8346-23A83433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5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6D8C-C2B3-63E3-A719-F6D75CF3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CE17-78BD-6AF2-93C3-EF565D0E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1982-1439-CFBB-0F6D-C38260F4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BE38-97ED-B8A3-DF75-D9B6B1D6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D71E-C9FD-BABA-5D9D-24A0808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304A-D4E4-85EA-952F-1AD4E1D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2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48A59-A3CD-879B-ADD7-4D74685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8C79-1A20-69FF-85A0-F428BDD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7C9D4-40DD-225D-34C9-1EC677BC9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1/10/24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6D84-0060-D0B4-42DB-905EC07A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2D23-7A57-C06B-012D-DB9BFE18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46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59177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دروغ و راستو می‌کنن قاطی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تا خراب کنند آنچه تو ساختی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Dorugh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rasto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mikonan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ghati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kharab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konand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anche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khasti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2804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78031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noFill/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اما یک چیز را خوب می‌دونم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noFill/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به کلام تو زنده شدم من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Ama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yek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chiz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ro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,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khub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midunam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man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kalame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,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zende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shodam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man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993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1483448"/>
            <a:ext cx="12113443" cy="28401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فقط عیسی ، اونلی وان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Faghat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Isa , Only one</a:t>
            </a:r>
          </a:p>
        </p:txBody>
      </p:sp>
    </p:spTree>
    <p:extLst>
      <p:ext uri="{BB962C8B-B14F-4D97-AF65-F5344CB8AC3E}">
        <p14:creationId xmlns:p14="http://schemas.microsoft.com/office/powerpoint/2010/main" val="1850312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64909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چه کسی زندگیم را دید؟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با لمسش حیاتی نو بخشید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kasi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zendegiyam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did?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lamsash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hayati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no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bakhshid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415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51583"/>
            <a:ext cx="12113443" cy="5051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چه کسی جانم را احیا کرد؟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آزادی را از آن ما کرد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kasi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janam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ehya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Azadi ra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az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aane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ma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1483448"/>
            <a:ext cx="12113443" cy="28401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فقط عیسی ، اونلی وان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Faghat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Isa , Only one</a:t>
            </a:r>
          </a:p>
        </p:txBody>
      </p:sp>
    </p:spTree>
    <p:extLst>
      <p:ext uri="{BB962C8B-B14F-4D97-AF65-F5344CB8AC3E}">
        <p14:creationId xmlns:p14="http://schemas.microsoft.com/office/powerpoint/2010/main" val="212900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2616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هستی نور در تاریکی 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هستی راه و راستی ما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hasti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nur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dar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tarikihaa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hasti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rah o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rastiye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maa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68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68603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هستی حیات و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چه کسی بخشد نجات به ما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hasti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hayat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zendegi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kasi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bakhshad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nejat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be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maa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547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1483448"/>
            <a:ext cx="12113443" cy="28401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فقط عیسی ، اونلی وان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Faghat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Isa , Only one</a:t>
            </a:r>
          </a:p>
        </p:txBody>
      </p:sp>
    </p:spTree>
    <p:extLst>
      <p:ext uri="{BB962C8B-B14F-4D97-AF65-F5344CB8AC3E}">
        <p14:creationId xmlns:p14="http://schemas.microsoft.com/office/powerpoint/2010/main" val="3886829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21470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صداها بسیار ، راهها زیادن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برخی چون نجوا ، بعضی فریادن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Sedaha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besyar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,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raha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ziadan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Barkhi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chon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najva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,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bazi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faryadan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12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57174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گاهی یک طوفان ، گاهی یک عصیان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می‌خوان بدزدن امید و ایمان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Gahi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yek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tufan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,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gahi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yek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osyan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Mikhan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bedozdan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,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omido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iman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rgbClr val="FF0000">
                    <a:alpha val="40000"/>
                  </a:srgb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2421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223</Words>
  <Application>Microsoft Macintosh PowerPoint</Application>
  <PresentationFormat>Widescreen</PresentationFormat>
  <Paragraphs>50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7</cp:revision>
  <dcterms:created xsi:type="dcterms:W3CDTF">2023-11-13T11:23:48Z</dcterms:created>
  <dcterms:modified xsi:type="dcterms:W3CDTF">2024-01-10T10:31:29Z</dcterms:modified>
</cp:coreProperties>
</file>