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9"/>
    <p:restoredTop sz="94719"/>
  </p:normalViewPr>
  <p:slideViewPr>
    <p:cSldViewPr snapToGrid="0">
      <p:cViewPr varScale="1">
        <p:scale>
          <a:sx n="136" d="100"/>
          <a:sy n="136" d="100"/>
        </p:scale>
        <p:origin x="224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43A0-12F7-6086-CE35-EF6574FF4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ECBD1-F7A3-E7FF-B81D-40A2D5264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2FD72-B739-D02E-78F8-5444B5C0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F5192-6334-64BB-98B7-1E8619B2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72120-1868-2CF2-E721-A4895BCB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3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93FB-5B0E-7E68-6322-77526CEE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025C2-6800-B0C0-09DC-8850E6204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180D0-C710-FBB6-D6C1-77160C5E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50520-8921-0AAB-C942-59A94400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542F-A31C-A786-7D38-F9777D53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77CEF2-04C7-9F3C-650F-09DBE14D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16134-3502-D2E5-280E-EEF488367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E815E-AA1F-AB24-2159-B066386D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81344-734B-6A78-582B-7395512E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51F0F-989D-24E1-AF50-1BFFF376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6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AE3C-4AC6-7BB0-11C9-DF282778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2301E-3C86-B32E-A666-712B97478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145F-3058-16A2-892D-467681061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8756-8690-77B8-773A-B361E9BB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129EC-048D-8D1F-D05E-6DA67932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2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74D78-15BD-C35B-4BDB-0A879892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27447-1B3B-3325-C12E-C0160F89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94FD3-8237-8421-65E3-9B4BA355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ECF1-AE5E-C9E1-2003-4EDBD49F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C77C8-A5B2-A74B-A2E2-91F0CF4D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9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CF2E0-8FAE-DF13-A772-FA7C7669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7F13B-EEE2-20BD-34B3-48531F091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F31AB-046C-FDFE-E9E6-F11F9E72F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F38A-C967-6722-3CFF-F0032769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ED255-D770-C7C8-FAF6-7886DC42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CE7D3-F21F-65E1-A649-4D1B6664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19A4-3647-0E21-6631-E1D8F999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3A022-2048-64DB-AFF3-9E4E9148C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3B727-2B3A-F61A-AF4D-59587B957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C9CD1-84CB-8E39-63C5-1C33D24A0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91788B-FCD3-536E-2FB6-3C963B1C4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BA158-A1EF-2951-40C7-9BE0B17B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9A5814-27A2-C86A-DC54-61B95E2F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740C23-F438-20E0-38FD-5F49642F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1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33F27-01B1-E9BA-DCD9-B26466CBE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6BD06-7D0C-650C-03E9-CDCEA3D5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C1277-1BC3-36F7-3A2A-50B76A83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2075E-6A49-99A9-507F-1C737647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2B9E7-A907-C6A7-7473-8DE18268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1D4C1-37C2-96F1-AE40-EA786D3E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DAC8E-E5E9-FDB9-4877-BE5B6997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3707-B633-FF15-B27A-9C75892E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1CD71-4558-319C-2544-35C601B2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A94CF-C0ED-5DF1-3E38-8CB8C9637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2697D-3A8E-EF13-EFAC-B0A1CB52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1FA4C-6DDE-6AFE-5D55-82D4783B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DBD56-F16B-56FD-A41A-2D417A34A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5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C2F7-1574-4D71-F0D6-F699D3CBB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0CBB4E-67BB-8DF3-8A66-6240EF71E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61AB1-471F-6265-0049-3EDB7FD42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F9376-3CCD-2A5A-D2DF-7D932C7A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F32A8-6309-B9E0-F7D2-DE43380E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684F1-A092-72A5-6789-B2058BC1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8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09338-DF14-7CA7-3A9E-ACAADD2C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A3DEE-6761-03D2-51BD-579213ECD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1CBB6-A938-8A59-E9C6-8E359D5C8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4DE2C-7108-B44B-B0BB-A45EE575317E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3CBCA-A993-BB8F-FD40-12DBABD9B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EF03A-94E7-03FD-7AD8-256B1920C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1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 مسیح اندر جهان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کنید ای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مؤمنان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تسبیح 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تمجیدش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حمدش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کنید ورد زبان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396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پور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 آشکار اندر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نور روی خود نمود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روشن زمین و آسمان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630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و وجد ای کودکان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بنمایید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دل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امروز اندر بیت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الحم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شد عیان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935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اینک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کز دیده ها بودی نهان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اندر لباس بندگی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 خلق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گمره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شبان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767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534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2023-12-13T11:23:38Z</dcterms:created>
  <dcterms:modified xsi:type="dcterms:W3CDTF">2023-12-13T11:27:18Z</dcterms:modified>
</cp:coreProperties>
</file>