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62"/>
  </p:normalViewPr>
  <p:slideViewPr>
    <p:cSldViewPr snapToGrid="0">
      <p:cViewPr varScale="1">
        <p:scale>
          <a:sx n="104" d="100"/>
          <a:sy n="104" d="100"/>
        </p:scale>
        <p:origin x="232" y="20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44CB2-A076-E0D5-701F-8426C942F9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C18A3B-A855-ED41-172A-EDDBC3DA6F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B17F8C-5606-5514-7A33-E132381F1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13.11.23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B6CEDB-ECCF-187D-33EB-B21300903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0DB70-353D-6082-D0A1-7F323C7E3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7151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B60AB-D434-46B7-75C4-FA20C72CB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AB67A8-1911-D93A-F5DB-147EFDB7B1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53D384-7CDF-C3DA-CF6B-FDDF17974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13.11.23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22880A-BA5F-AED5-7B91-B4B665484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50ECF1-9425-2CFD-13E2-FD232945D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4856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62CCE1-2BCA-4ECB-8F2E-7D00ED41D2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CBD91F-1ED4-D515-9101-FFB798952F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DBFFD-4EB7-A57C-8ACC-5E5D7DD34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13.11.23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CCD3C-CAC8-9E2D-F663-042CBF501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F22897-160F-DB26-7F51-978009043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61389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973BD-D0D6-7D8D-26DD-A1FE08797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120D4-E5C8-93E1-9E44-FAD015633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4FE4A2-2381-E62C-DC4F-CE2DF109B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13.11.23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60F642-FA6C-68C3-E259-934D3D4D3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CCEA35-130C-8D76-E195-25FA4ADEE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50934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857C3-C46D-6D4A-78DD-B5BE2FA45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F0BFC1-3015-C93F-75CB-1318CE51B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8AECC0-6384-DD55-586F-DEF7C7BE8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13.11.23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793CD-2065-DD15-1177-A3A70E935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4DA07-F2AC-A358-2FC7-6D9D82DA2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96351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DD2EC-A16C-C5B3-CE61-2F7B48F30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12F85-F5FA-9C12-5C21-93B8033E60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13817B-3028-2915-3B92-B5B1396B7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4A2582-BD04-17A3-651C-26CE91E61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13.11.23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F541AC-80D7-9916-41C9-E4CE52582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9BB01E-DFEC-2B8A-A18B-EA84CE4D2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05238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8910E-40C7-8A23-B989-5860368CE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1697E0-6D16-5858-4921-A2918370BF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06706D-F111-A56C-4FBC-D8E8414779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D27A6A-AC0A-75E9-C0F5-46AE08505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DAF523-94B0-1750-A774-88E4735B97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288F39-AA63-9AD3-657A-E6BC52736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13.11.23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8D7A56-D402-FB4B-E74B-C52D1F59E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BE5453-D488-376E-800A-D4210AD5A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0678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FD61B-3540-DC64-7ACB-8A95D4459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E7E185-22FC-0A22-5C16-7EB7B89FA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13.11.23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9E5C7E-6CE2-783C-3B07-346F3724D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D8868B-6643-109A-89AA-4C181F393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01004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B38485-A6D7-06A3-B7FE-2076378CB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13.11.23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89A2AC-9A66-14B0-7784-1D03CC505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A3A891-E0A6-6636-F2C4-549CFD5A5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36166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A0945-89B3-CD0B-5AEA-E5A2B4746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344FD-7AD2-8C8D-EFF3-0A68E0C611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ACA180-F318-18AE-B93C-FB1D6C48CD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F0742-BB8C-76CE-10CC-108D8B18C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13.11.23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C538A-8CED-3304-E8F5-390753FF0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41DDBC-EF64-5582-8346-23A834336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53586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F6D8C-C2B3-63E3-A719-F6D75CF3D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A7CE17-78BD-6AF2-93C3-EF565D0E7B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831982-1439-CFBB-0F6D-C38260F4BA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F4BE38-97ED-B8A3-DF75-D9B6B1D67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13.11.23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4DD71E-C9FD-BABA-5D9D-24A080819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50304A-D4E4-85EA-952F-1AD4E1D04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92378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048A59-A3CD-879B-ADD7-4D74685DA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6D8C79-1A20-69FF-85A0-F428BDDE66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7C9D4-40DD-225D-34C9-1EC677BC97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A9F71-9457-C945-A721-23C4C8D03712}" type="datetimeFigureOut">
              <a:rPr lang="en-DE" smtClean="0"/>
              <a:t>13.11.23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F6D84-0060-D0B4-42DB-905EC07A0D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822D23-7A57-C06B-012D-DB9BFE1823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34647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1651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0" y="0"/>
            <a:ext cx="12113443" cy="738663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7200" b="1" dirty="0">
              <a:ln w="6600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جان دارم نفس دارم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تویی مرا پناه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مأوای</a:t>
            </a:r>
            <a:r>
              <a:rPr lang="fa-IR" sz="48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من </a:t>
            </a:r>
            <a:r>
              <a:rPr lang="fa-IR" sz="4800" b="1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صخره‌ی</a:t>
            </a:r>
            <a:r>
              <a:rPr lang="fa-IR" sz="48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خداوندم</a:t>
            </a:r>
            <a:r>
              <a:rPr lang="fa-IR" sz="48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عیسی</a:t>
            </a:r>
          </a:p>
          <a:p>
            <a:pPr algn="ctr" rtl="1"/>
            <a:endParaRPr lang="fa-IR" sz="5400" cap="none" spc="0" dirty="0">
              <a:ln w="6600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endParaRPr lang="fa-IR" sz="6000" cap="none" spc="0" dirty="0">
              <a:ln w="6600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6602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0822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0" y="0"/>
            <a:ext cx="12113443" cy="738663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7200" dirty="0">
              <a:ln w="6600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مرا در </a:t>
            </a:r>
            <a:r>
              <a:rPr lang="fa-IR" sz="4800" cap="none" spc="0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آغوشت</a:t>
            </a:r>
            <a:r>
              <a:rPr lang="fa-IR" sz="4800" cap="none" spc="0" dirty="0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بگیر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نیاز من تویی</a:t>
            </a: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قلب و جانم تسلیم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خدای من تویی</a:t>
            </a:r>
          </a:p>
          <a:p>
            <a:pPr algn="ctr" rtl="1"/>
            <a:endParaRPr lang="fa-IR" sz="5400" cap="none" spc="0" dirty="0">
              <a:ln w="6600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endParaRPr lang="fa-IR" sz="6000" cap="none" spc="0" dirty="0">
              <a:ln w="6600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79824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0" y="0"/>
            <a:ext cx="12113443" cy="69865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7200" dirty="0">
              <a:ln w="6600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تو دارم آرامی و </a:t>
            </a: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شفا و آزادی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 کشتی طوفان زده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ناخدایم</a:t>
            </a:r>
            <a:r>
              <a:rPr lang="fa-IR" sz="4800" dirty="0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تویی</a:t>
            </a:r>
          </a:p>
          <a:p>
            <a:pPr algn="ctr" rtl="1"/>
            <a:endParaRPr lang="fa-IR" sz="8800" cap="none" spc="0" dirty="0">
              <a:ln w="6600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17550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0" y="0"/>
            <a:ext cx="12113443" cy="69532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500" b="1" dirty="0">
              <a:ln w="6600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اگر در </a:t>
            </a:r>
            <a:r>
              <a:rPr lang="fa-IR" sz="5400" b="1" cap="none" spc="0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طوفانها</a:t>
            </a:r>
            <a:r>
              <a:rPr lang="fa-IR" sz="5400" b="1" cap="none" spc="0" dirty="0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باشم در دل ایمان دارم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با منی </a:t>
            </a:r>
            <a:r>
              <a:rPr lang="fa-IR" sz="5400" b="1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خداوندم</a:t>
            </a:r>
            <a:r>
              <a:rPr lang="fa-IR" sz="54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تکیه‌ </a:t>
            </a:r>
            <a:r>
              <a:rPr lang="fa-IR" sz="5400" b="1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گاهم</a:t>
            </a:r>
            <a:r>
              <a:rPr lang="fa-IR" sz="54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تویی</a:t>
            </a:r>
            <a:endParaRPr lang="fa-IR" sz="9600" b="1" dirty="0">
              <a:ln w="6600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1500" b="1" dirty="0">
              <a:ln w="6600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05229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0" y="0"/>
            <a:ext cx="12113443" cy="69532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500" b="1" dirty="0">
              <a:ln w="6600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اگر در </a:t>
            </a:r>
            <a:r>
              <a:rPr lang="fa-IR" sz="5400" b="1" cap="none" spc="0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طوفانها</a:t>
            </a:r>
            <a:r>
              <a:rPr lang="fa-IR" sz="5400" b="1" cap="none" spc="0" dirty="0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باشم در دل ایمان دارم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زنده ای تو با منی ، پناه من تویی</a:t>
            </a:r>
            <a:endParaRPr lang="fa-IR" sz="9600" b="1" dirty="0">
              <a:ln w="6600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1500" b="1" dirty="0">
              <a:ln w="6600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92689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0" y="0"/>
            <a:ext cx="12113443" cy="738663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7200" dirty="0">
              <a:ln w="6600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جانت</a:t>
            </a:r>
            <a:r>
              <a:rPr lang="fa-IR" sz="4800" cap="none" spc="0" dirty="0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 دادی بر صلیب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کوه </a:t>
            </a:r>
            <a:r>
              <a:rPr lang="fa-IR" sz="4800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جلجتا</a:t>
            </a:r>
            <a:endParaRPr lang="fa-IR" sz="4800" dirty="0">
              <a:ln w="6600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برداشتی بار گناهم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دادی روحم شفا</a:t>
            </a:r>
          </a:p>
          <a:p>
            <a:pPr algn="ctr" rtl="1"/>
            <a:endParaRPr lang="fa-IR" sz="5400" cap="none" spc="0" dirty="0">
              <a:ln w="6600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endParaRPr lang="fa-IR" sz="6000" cap="none" spc="0" dirty="0">
              <a:ln w="6600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03353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0" y="0"/>
            <a:ext cx="12113443" cy="738663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7200" dirty="0">
              <a:ln w="6600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جان دارم نفس دارم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تویی مرا پناه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مأوای</a:t>
            </a:r>
            <a:r>
              <a:rPr lang="fa-IR" sz="4800" dirty="0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من </a:t>
            </a:r>
            <a:r>
              <a:rPr lang="fa-IR" sz="4800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صخره‌ی</a:t>
            </a:r>
            <a:r>
              <a:rPr lang="fa-IR" sz="4800" dirty="0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خداوندم</a:t>
            </a:r>
            <a:r>
              <a:rPr lang="fa-IR" sz="4800" dirty="0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عیسی</a:t>
            </a:r>
          </a:p>
          <a:p>
            <a:pPr algn="ctr" rtl="1"/>
            <a:endParaRPr lang="fa-IR" sz="5400" cap="none" spc="0" dirty="0">
              <a:ln w="6600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/>
            <a:endParaRPr lang="fa-IR" sz="6000" cap="none" spc="0" dirty="0">
              <a:ln w="6600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92073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0" y="0"/>
            <a:ext cx="12113443" cy="69532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500" b="1" dirty="0">
              <a:ln w="6600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اگر در </a:t>
            </a:r>
            <a:r>
              <a:rPr lang="fa-IR" sz="5400" b="1" cap="none" spc="0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طوفانها</a:t>
            </a:r>
            <a:r>
              <a:rPr lang="fa-IR" sz="5400" b="1" cap="none" spc="0" dirty="0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باشم در دل ایمان دارم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با منی </a:t>
            </a:r>
            <a:r>
              <a:rPr lang="fa-IR" sz="5400" b="1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خداوندم</a:t>
            </a:r>
            <a:r>
              <a:rPr lang="fa-IR" sz="54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تکیه‌ </a:t>
            </a:r>
            <a:r>
              <a:rPr lang="fa-IR" sz="5400" b="1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گاهم</a:t>
            </a:r>
            <a:r>
              <a:rPr lang="fa-IR" sz="54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تویی</a:t>
            </a:r>
            <a:endParaRPr lang="fa-IR" sz="9600" b="1" dirty="0">
              <a:ln w="6600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1500" b="1" dirty="0">
              <a:ln w="6600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4474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0" y="0"/>
            <a:ext cx="12113443" cy="69532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500" b="1" dirty="0">
              <a:ln w="6600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اگر در </a:t>
            </a:r>
            <a:r>
              <a:rPr lang="fa-IR" sz="5400" b="1" cap="none" spc="0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طوفانها</a:t>
            </a:r>
            <a:r>
              <a:rPr lang="fa-IR" sz="5400" b="1" cap="none" spc="0" dirty="0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باشم در دل ایمان دارم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زنده ای تو با منی ، پناه من تویی</a:t>
            </a:r>
            <a:endParaRPr lang="fa-IR" sz="9600" b="1" dirty="0">
              <a:ln w="6600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1500" b="1" dirty="0">
              <a:ln w="6600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55539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138</Words>
  <Application>Microsoft Macintosh PowerPoint</Application>
  <PresentationFormat>Widescreen</PresentationFormat>
  <Paragraphs>37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2023-11-13T11:23:48Z</dcterms:created>
  <dcterms:modified xsi:type="dcterms:W3CDTF">2023-11-13T11:35:18Z</dcterms:modified>
</cp:coreProperties>
</file>