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C3DC6-958F-4DEA-8EFB-36E5FCDBF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6C94D-521A-4F25-B1B3-F3663C30D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37281-3D05-4CC8-BF73-8AE70D21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43ED-AD5D-45F1-8FFE-3128385B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ECD1-9A15-4FCE-8A44-6C9038BA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26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ED38-2674-4A37-B406-380039403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5FBC5-C15A-40C8-8968-3E5C032C7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AEC52-F017-46F0-9D4E-6D598ACE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CE3D-E7E2-4CA7-9B9B-3CAF7667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B29F4-BB98-438A-821B-19AA678D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99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8C9C7B-324B-4BCD-9440-7AD864D33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DF9C6-6E17-4617-B759-4C1BAFDEE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42408-2A1B-40E1-8082-512F545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D22EE-AC27-4694-B69F-E822ABCB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B091B-11E1-4A5E-97E4-57232358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235C-6871-4A26-97BF-2CEB3252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9321-F667-4A9B-97C1-02514B660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CCA75-3482-4014-ABAB-7C9C1FF5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A4E5B-09A4-4840-9A2E-D1B72DFB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A52E1-145A-4C15-A6E4-0DE8943A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6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B848-0E8C-478C-A771-00228804C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A1F06-9B65-459B-9D8D-B282F8D85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B0FF4-B472-472A-8335-B61552F4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86B5B-0CFF-416C-AD84-E494FEE7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200D-E69F-4615-AE7D-D67FF4D8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3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A6B5-5992-478F-97F9-6349BF86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028F-BAD1-4D1A-B3F9-A71316F8D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79DE9-AB3E-4E87-8B08-E932F3355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9A239-F86A-4850-909D-8390D63C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3FB7D-E0C2-40C8-8FBA-9A7B35C9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EEEEF-6978-40A1-A935-2D7B258E5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35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22FBA-DC3B-45FC-B4C6-1355E4A0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DB41F-4119-4093-B590-15607F5FF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6AC6C-7A40-4D39-8F28-9B24239A0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A0826-D3CD-4539-BA15-4AC196909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889E8A-B376-4A7B-A8BE-78DFD49C0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78F09-EF35-4620-AA64-91C92A9A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6C83A-68A2-46D6-8A5D-830ABD3B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1FBA8-0622-43A2-AE5C-87761107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5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63D6-AEC1-48E7-A58E-FEAE275A6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99586-71FE-49BC-BF3A-C285B4218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058E2-D529-4C67-8730-1E130CD4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15FD0-87D9-4485-B066-9E1719DA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5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BECA4-BAF4-447E-AEBC-D410092C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1D17A-D9D6-473C-BE76-7C6FC86C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407CE-586A-45F1-8EEB-1B3292EE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09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A038-E654-44E1-AA93-B12E44B7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BC25-B66A-42D5-8586-147E659E3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74BD1-6FDB-4828-8ED8-E74C2B125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8114-89C1-4AA2-B0ED-C2D90E8D4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7CCEF-367C-430F-A2BD-A2F0A654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B1AB9-81C2-468C-B336-56781A546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81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3862-50DC-4FBD-AC9E-5F993FFC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76320-ECD4-45D4-9C5C-06A6F55D8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F2AF0-6702-4BFB-9D2D-18AFE2F32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B22CA-E4C0-4A21-9AAE-AE70C66F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7005D-E003-4E30-AFDE-3359B234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C4386-0AED-40C2-B9BF-57CE7AD1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10911E-536F-4DDD-A343-C2D8EF91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8D489-D87A-48D6-8756-79577A03A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94E2E-627D-441A-AB90-260255F0C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B75AB-5DFB-470D-8EBF-6383A79334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8F54C-D1DD-4440-9BA1-1A7A1E445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6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510665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با مهرت سویم آمدی ، مرا نجات بخشیدی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و درکنار تو من آرامی دارم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اینک برای این همه لطف و مهر فراوان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با تسلیم قلب خود می سرایم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49155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می خوانم شکر بهرت 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شکر بهرت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شکر بهرت خداوند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703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506048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به جایم فدا شدی بر صلیب مصلوب گشتی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و  زندگی جاودان عطا کردی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اینک به بهای خونت ، حاضرم نزدت آیم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و به چشمان تو من خیره شوم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131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49155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می خوانم شکر بهرت 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شکر بهرت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شکر بهرت خداوند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257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069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88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2020-10-12T15:56:58Z</dcterms:created>
  <dcterms:modified xsi:type="dcterms:W3CDTF">2020-10-12T16:03:48Z</dcterms:modified>
</cp:coreProperties>
</file>