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57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32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80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55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06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71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9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86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44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C093-CEFE-4E1B-B509-B77498C49FAF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4A22-E824-4E28-B8DB-A2222144779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0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757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جلال بر نامت ای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صیاد دلهای پریشان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تسلی بخش محرومان و هم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یـار ضـعـیفـان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42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جلال بر نامت ای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خورشید تابانِ درخشان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 ای آرامیِ دل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قوت جان ، نورِ ایمان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999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4742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کدام عاشق صلیب عشق را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بـر دوش بـرداشـت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حیات جاودان بر تو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ستم بر خود روا داشت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4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4742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کدام عاشق به راه عشق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فدیه نقد جان کرد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کجا جبران این عشق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عظیمش را توان کرد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28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4742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ستایش بر خدایی که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جفا دید و وفا کرد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جهان را از گناهان پاک و از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غـم هـا  رهـا  کـرد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154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جلال بر نامت ای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صیاد دلهای پریشان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تسلی بخش محرومان و هم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یـار ضـعـیفـان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5278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جلال بر نامت ای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قدوس عیسی مسیحا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ز فیض تو عطرآگین</a:t>
            </a:r>
          </a:p>
          <a:p>
            <a:pPr algn="ctr" rtl="1"/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گــردیــد  کـلــیــسـا</a:t>
            </a:r>
            <a:endParaRPr lang="en-US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520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80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2019-12-09T18:36:41Z</dcterms:created>
  <dcterms:modified xsi:type="dcterms:W3CDTF">2019-12-09T18:38:39Z</dcterms:modified>
</cp:coreProperties>
</file>