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3"/>
    <p:restoredTop sz="94640"/>
  </p:normalViewPr>
  <p:slideViewPr>
    <p:cSldViewPr snapToGrid="0">
      <p:cViewPr varScale="1">
        <p:scale>
          <a:sx n="52" d="100"/>
          <a:sy n="52" d="100"/>
        </p:scale>
        <p:origin x="224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1A57-3C84-F346-44AC-39004BB65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37B70-E293-414A-629A-8D8FE271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4904-548F-8F5D-DC8C-A5031A46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43A63-37C1-D06E-952B-2B9FF01F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42309-65F9-DEE7-6C71-F6079696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62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A8C3-82D1-A78D-710B-BCBE39C1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D3345-0F15-D764-6894-56324E88E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82FF1-BBE0-7E0B-ADAE-58BE1F77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F0337-3194-B9EC-DC24-3160F02D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A9014-2738-812F-42DE-0F2E3D10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404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DC9349-264E-7879-7A22-EF526B0F0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33967-BACB-0A8C-234E-1F2B2B214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00C1-D1D4-E97B-1C75-15DDC4B6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6E427-733D-467F-655F-C772CB9F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C66EB-8E3A-56D3-0448-B8905D2F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635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A2FD-A85B-900B-0A80-639E747F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1B1A1-BF70-9184-A2A7-2E2C0ECC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F72FC-CF44-6475-82AA-56776E73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745D-F4F7-4F26-D365-E459483E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1CC3-9C25-C433-27CA-D5A68CFD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814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DBE0-CA79-B5EA-DE75-DF3710D4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1FAB8-17FF-8ACA-E86E-4B61B1B03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CA1AA-B88D-464C-F988-8DBA03FC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CC31A-62BF-4210-0734-64653255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876D-CCDA-1209-116E-3EDA7259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54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26F4-57F2-4208-CCFA-6898022D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E6FC-46EA-812B-572C-7500C464D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31BD1-C75C-3E78-32B7-7B9A029F5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BFF6A-12AD-9C5A-829B-55DB346C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5B9DE-59F6-7200-25AB-EA6C8C81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DB625-EE7D-CE19-FC3E-160485FD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058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FEBF-7AEC-7167-F71C-76FCA56C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5CD14-54EF-6CC9-9EE2-DDE9A914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C5E90-59E4-EE87-46AF-EA3FEA0C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4C143-DECB-2189-B418-9DA1B3E6C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B0A93-BD4F-B4F8-5429-09DD7D0DD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DEC55-19FE-B314-CAAE-658542DA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93DD3-B26D-F4D1-6A60-A79171B7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8DEB1-8AF5-42E4-A3D3-446FC406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0943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D3D-7C22-FC7C-FAB7-A98237E0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C6AF0-D473-0A60-23A9-6E09E3EF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1C09D-96A1-1F68-4EDC-BD3E10BC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C7072-78FB-EF61-7BB6-C8E72BC1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359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F4E44-C59D-B217-DF48-68758540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CDA86-F3BE-00E8-44B7-3E3D7E76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608C2-34B4-9960-0C30-3FF90012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08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325-A6CD-50FA-BA83-5F73D668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774A-34E1-1679-E360-45FF8DE3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D53FB-FF24-19C4-7207-E790039F5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1322A-D75C-2F2A-3B4E-4795518B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8C4B0-C760-EACA-0F8F-C73A84E5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E6C9E-7898-76E5-A46B-E94EFA7E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8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5D3B-C692-1FC4-49A0-C395D3C2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38BB0-9AD4-D900-0C90-65393AF5F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0F5FA-7675-0BEE-246C-FB87AA2E9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831DB-0C1D-BF18-7C79-0F2B61D5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EA63D-0CAE-3552-E7A0-D5A07E02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DE0EF-5DCC-FC84-2B37-8D829E7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638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9B552-5A76-AAB4-419A-D24685FA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93AA6-2F6D-55BB-21FA-6151A0013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B2512-5AF9-9899-77F6-EA569D29A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58C8-9AD5-5B43-8F39-8D3028B029D5}" type="datetimeFigureOut">
              <a:rPr lang="en-DE" smtClean="0"/>
              <a:t>02.06.23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8B22-8D8C-B11D-B04C-55BAC3D7A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20A4-8FC6-4BD0-6F7C-75A5C953A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E405-34FC-9F46-8CAC-38546983EC1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093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30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7687F-3062-4D6E-05F9-C83D5C8EBCFC}"/>
              </a:ext>
            </a:extLst>
          </p:cNvPr>
          <p:cNvSpPr/>
          <p:nvPr/>
        </p:nvSpPr>
        <p:spPr>
          <a:xfrm>
            <a:off x="0" y="0"/>
            <a:ext cx="12191999" cy="74219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ای روح خدا ساکن در قلب ما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هستی ما مستی ما 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حضورت را ظاهر نما ) </a:t>
            </a:r>
            <a:r>
              <a:rPr lang="en-US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 </a:t>
            </a:r>
          </a:p>
          <a:p>
            <a:pPr algn="ctr" rtl="1">
              <a:lnSpc>
                <a:spcPct val="150000"/>
              </a:lnSpc>
            </a:pPr>
            <a:endParaRPr lang="fa-IR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5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7687F-3062-4D6E-05F9-C83D5C8EBCFC}"/>
              </a:ext>
            </a:extLst>
          </p:cNvPr>
          <p:cNvSpPr/>
          <p:nvPr/>
        </p:nvSpPr>
        <p:spPr>
          <a:xfrm>
            <a:off x="0" y="0"/>
            <a:ext cx="12191999" cy="74219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ای روح پادشاه زینت بخش جان ما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با </a:t>
            </a:r>
            <a:r>
              <a:rPr lang="fa-IR" sz="60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قدرتت</a:t>
            </a: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با </a:t>
            </a:r>
            <a:r>
              <a:rPr lang="fa-IR" sz="60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شکوهت</a:t>
            </a:r>
            <a:endParaRPr lang="fa-IR" sz="6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ما را منور نما ) </a:t>
            </a:r>
            <a:r>
              <a:rPr lang="en-US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 </a:t>
            </a:r>
          </a:p>
          <a:p>
            <a:pPr algn="ctr" rtl="1">
              <a:lnSpc>
                <a:spcPct val="150000"/>
              </a:lnSpc>
            </a:pPr>
            <a:endParaRPr lang="fa-IR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3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7687F-3062-4D6E-05F9-C83D5C8EBCFC}"/>
              </a:ext>
            </a:extLst>
          </p:cNvPr>
          <p:cNvSpPr/>
          <p:nvPr/>
        </p:nvSpPr>
        <p:spPr>
          <a:xfrm>
            <a:off x="0" y="0"/>
            <a:ext cx="12191999" cy="682180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خواهیم هر روزه 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از تو ما پر شویم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خواهیم از کلام و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نورت</a:t>
            </a:r>
            <a:endParaRPr lang="fa-IR" sz="5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لبریز شویم  (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8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7687F-3062-4D6E-05F9-C83D5C8EBCFC}"/>
              </a:ext>
            </a:extLst>
          </p:cNvPr>
          <p:cNvSpPr/>
          <p:nvPr/>
        </p:nvSpPr>
        <p:spPr>
          <a:xfrm>
            <a:off x="0" y="0"/>
            <a:ext cx="12191999" cy="74219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ای روح خدا </a:t>
            </a: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حافظ بر این جان </a:t>
            </a:r>
            <a:r>
              <a:rPr lang="fa-IR" sz="6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ما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با </a:t>
            </a:r>
            <a:r>
              <a:rPr lang="fa-IR" sz="60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آتشت</a:t>
            </a: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با آن </a:t>
            </a:r>
            <a:r>
              <a:rPr lang="fa-IR" sz="60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نورت</a:t>
            </a:r>
            <a:endParaRPr lang="fa-IR" sz="6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ما را تو تقدیس نما ) </a:t>
            </a:r>
            <a:r>
              <a:rPr lang="en-US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 </a:t>
            </a:r>
          </a:p>
          <a:p>
            <a:pPr algn="ctr" rtl="1">
              <a:lnSpc>
                <a:spcPct val="150000"/>
              </a:lnSpc>
            </a:pPr>
            <a:endParaRPr lang="fa-IR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2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7687F-3062-4D6E-05F9-C83D5C8EBCFC}"/>
              </a:ext>
            </a:extLst>
          </p:cNvPr>
          <p:cNvSpPr/>
          <p:nvPr/>
        </p:nvSpPr>
        <p:spPr>
          <a:xfrm>
            <a:off x="0" y="0"/>
            <a:ext cx="12191999" cy="74219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ای روح پادشاه حاکم بر جان ما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با </a:t>
            </a:r>
            <a:r>
              <a:rPr lang="fa-IR" sz="60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قدرتت</a:t>
            </a: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با </a:t>
            </a:r>
            <a:r>
              <a:rPr lang="fa-IR" sz="60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حکمتت</a:t>
            </a:r>
            <a:endParaRPr lang="fa-IR" sz="6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ما را هدایت نما ) </a:t>
            </a:r>
            <a:r>
              <a:rPr lang="en-US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5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 </a:t>
            </a:r>
          </a:p>
          <a:p>
            <a:pPr algn="ctr" rtl="1">
              <a:lnSpc>
                <a:spcPct val="150000"/>
              </a:lnSpc>
            </a:pPr>
            <a:endParaRPr lang="fa-IR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6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7687F-3062-4D6E-05F9-C83D5C8EBCFC}"/>
              </a:ext>
            </a:extLst>
          </p:cNvPr>
          <p:cNvSpPr/>
          <p:nvPr/>
        </p:nvSpPr>
        <p:spPr>
          <a:xfrm>
            <a:off x="0" y="0"/>
            <a:ext cx="12191999" cy="682180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خواهیم هر روزه 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از تو ما پر شویم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خواهیم از کلام و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نورت</a:t>
            </a:r>
            <a:endParaRPr lang="fa-IR" sz="5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لبریز شویم  (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2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2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125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2023-06-02T12:36:52Z</dcterms:created>
  <dcterms:modified xsi:type="dcterms:W3CDTF">2023-06-02T12:49:44Z</dcterms:modified>
</cp:coreProperties>
</file>