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/>
    <p:restoredTop sz="94687"/>
  </p:normalViewPr>
  <p:slideViewPr>
    <p:cSldViewPr snapToGrid="0" snapToObjects="1">
      <p:cViewPr varScale="1">
        <p:scale>
          <a:sx n="99" d="100"/>
          <a:sy n="99" d="100"/>
        </p:scale>
        <p:origin x="200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DF80-FD4B-2C4A-9789-B6DA3F07B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BFFE7-C7FB-B44D-8CD6-E09448DAD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83649-A1BC-3541-8F6C-D7208A8B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6874-9DD4-4E4D-93E1-0BBE6170228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3F19-B431-5B44-8CC9-7F1F6EA2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FA055-576A-AC43-B58B-5347DD41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DABB-3CC9-4B4C-8B03-A411A1A2C0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1360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CB1F-2A68-5742-8D4F-0C8D06B8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612EF-4710-2546-A5F2-90E76D612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401F-DEDB-2743-AA49-C0A0478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6874-9DD4-4E4D-93E1-0BBE6170228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C9698-D40A-8B41-9D87-74A9DAD7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7C6B3-2489-AC4A-B83A-EB3DB521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DABB-3CC9-4B4C-8B03-A411A1A2C0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7924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789289-EEF4-6946-951F-821E16325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A00C0-ECA6-1948-B506-42212F9C6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922AA-7C97-AF49-B93F-8E861134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6874-9DD4-4E4D-93E1-0BBE6170228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3968B-81A7-8E48-B854-C174AEA5D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FA67F-CC96-1343-9096-F4B9F2B8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DABB-3CC9-4B4C-8B03-A411A1A2C0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3598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C282-A02B-B442-8358-4DC4F993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A54DB-ED78-384F-B745-05329D9DC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81698-8405-E540-A1FE-1918C98B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6874-9DD4-4E4D-93E1-0BBE6170228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00CEA-3749-6348-9860-7231F003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79E66-3CAD-2D4B-9A72-5B3FDA3B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DABB-3CC9-4B4C-8B03-A411A1A2C0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9125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A08D-BC58-8C4F-832E-74CC510B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3E60E-2334-3740-987D-07BD7A053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4CAE2-5ABD-1045-839E-7B7B7C6F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6874-9DD4-4E4D-93E1-0BBE6170228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3ED3D-207C-A74F-AE2C-48E7A95E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1D10B-84B6-FF43-8293-9F724C8D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DABB-3CC9-4B4C-8B03-A411A1A2C0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945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D019-210A-024A-B794-4C3C5973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CADD1-51AA-B04A-B825-C33ECE1BF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CC4C9-E479-124F-BB1F-20B5505A7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E4520-2668-AA4C-8627-283A892A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6874-9DD4-4E4D-93E1-0BBE6170228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0C0FA-37D9-1E49-91CA-ECA312F7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6AE0D-0890-2343-8553-11174C2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DABB-3CC9-4B4C-8B03-A411A1A2C0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277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51DE-C9DE-2043-B5D5-B4B9BDF7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97D02-4040-B14A-9418-4783B0A66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31A86-61EA-EB41-8227-37C8D735C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50941F-DAAA-9541-B625-6BCEF0604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B59D2-5E78-A64A-9B4E-639FF4398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9C0EB-C409-AC48-9D43-42D452AB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6874-9DD4-4E4D-93E1-0BBE6170228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E077F-67B9-FE4E-987B-2358D9B9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94F5A9-12F5-2849-AC29-465E419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DABB-3CC9-4B4C-8B03-A411A1A2C0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7973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38A2-5E08-9644-B28B-A320C809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772BE-5944-654B-9D46-7D380CCB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6874-9DD4-4E4D-93E1-0BBE6170228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90C99-7824-5A44-B863-91C81523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DEEA0-15D1-554E-A641-49308233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DABB-3CC9-4B4C-8B03-A411A1A2C0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670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CCF41-F0E8-5846-ABED-3F827F8A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6874-9DD4-4E4D-93E1-0BBE6170228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32DF9B-5411-3A40-9A53-EF8441FB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49F90-9E3B-BC45-91A3-1A56E2E5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DABB-3CC9-4B4C-8B03-A411A1A2C0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7983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AFD9-9F14-4245-B22E-1F3A127B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1BA8-E9A7-364B-B70F-5B4976247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26E3F-C34D-AA4D-8BF3-1B6EA71F5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5B7A0-7812-6E4A-A4D9-CE96C5C6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6874-9DD4-4E4D-93E1-0BBE6170228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DC132-038A-2F49-821B-63958391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F9B52-A756-0E43-A7F5-95A6D358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DABB-3CC9-4B4C-8B03-A411A1A2C0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2920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D7FD-2C6E-8240-8F13-8483AAFD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41B1A-71B7-DB46-9451-2721A6DEF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1AD0E-A6FC-7145-931D-BF7FF2247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244A3-31A3-7249-93DC-1ADAB43B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6874-9DD4-4E4D-93E1-0BBE6170228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D4139-38AB-4249-B61B-05C16174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3890-6720-804B-B131-6598DB73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DABB-3CC9-4B4C-8B03-A411A1A2C0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5939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F6AB3-E9C0-EA4A-9DEC-011664D9C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B2F3C-B19A-A843-8712-F5D7F6C83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FA44-9A2D-A542-A5C6-065C8054E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6874-9DD4-4E4D-93E1-0BBE61702289}" type="datetimeFigureOut">
              <a:rPr lang="en-DE" smtClean="0"/>
              <a:t>30.03.22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190A1-B7CA-8A4B-A4E5-25CC2CF58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4401F-607C-D941-864A-B1250457A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DABB-3CC9-4B4C-8B03-A411A1A2C0C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7805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74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38C48A-39E2-C646-B810-1DE91C1FAEEE}"/>
              </a:ext>
            </a:extLst>
          </p:cNvPr>
          <p:cNvSpPr/>
          <p:nvPr/>
        </p:nvSpPr>
        <p:spPr>
          <a:xfrm>
            <a:off x="0" y="0"/>
            <a:ext cx="12192000" cy="69123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روی تو را می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طلبم</a:t>
            </a: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</a:t>
            </a:r>
          </a:p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554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01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38C48A-39E2-C646-B810-1DE91C1FAEEE}"/>
              </a:ext>
            </a:extLst>
          </p:cNvPr>
          <p:cNvSpPr/>
          <p:nvPr/>
        </p:nvSpPr>
        <p:spPr>
          <a:xfrm>
            <a:off x="0" y="0"/>
            <a:ext cx="12192000" cy="69123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را می خواهم بیشتر بشناسم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رویت را بر من نمایان کن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را می خواهم بیشتر بشناسم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کلامت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بر من تو آشکار کن</a:t>
            </a:r>
          </a:p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362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38C48A-39E2-C646-B810-1DE91C1FAEEE}"/>
              </a:ext>
            </a:extLst>
          </p:cNvPr>
          <p:cNvSpPr/>
          <p:nvPr/>
        </p:nvSpPr>
        <p:spPr>
          <a:xfrm>
            <a:off x="0" y="0"/>
            <a:ext cx="12192000" cy="69123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نور پاکت بر من بتابد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تاریکی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هایم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محو شود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آتش حضورت بیاید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جان مرا بپوشاند</a:t>
            </a:r>
          </a:p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202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38C48A-39E2-C646-B810-1DE91C1FAEEE}"/>
              </a:ext>
            </a:extLst>
          </p:cNvPr>
          <p:cNvSpPr/>
          <p:nvPr/>
        </p:nvSpPr>
        <p:spPr>
          <a:xfrm>
            <a:off x="0" y="0"/>
            <a:ext cx="12192000" cy="69123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روی تو را می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طلبم</a:t>
            </a: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</a:t>
            </a:r>
          </a:p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745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38C48A-39E2-C646-B810-1DE91C1FAEEE}"/>
              </a:ext>
            </a:extLst>
          </p:cNvPr>
          <p:cNvSpPr/>
          <p:nvPr/>
        </p:nvSpPr>
        <p:spPr>
          <a:xfrm>
            <a:off x="0" y="0"/>
            <a:ext cx="12192000" cy="69123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مشتاقم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با چشمانم ببینم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نهرهای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آب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حیاتت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خواهم از نهر تو من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بنوشم</a:t>
            </a: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 جانم را سیراب نما</a:t>
            </a:r>
          </a:p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679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38C48A-39E2-C646-B810-1DE91C1FAEEE}"/>
              </a:ext>
            </a:extLst>
          </p:cNvPr>
          <p:cNvSpPr/>
          <p:nvPr/>
        </p:nvSpPr>
        <p:spPr>
          <a:xfrm>
            <a:off x="0" y="0"/>
            <a:ext cx="12192000" cy="69123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مسح حضورت بر من بیاید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جان مرا برافرازد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حضور تو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قوتم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بخشد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پیروزیم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در تو یابم</a:t>
            </a:r>
          </a:p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899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38C48A-39E2-C646-B810-1DE91C1FAEEE}"/>
              </a:ext>
            </a:extLst>
          </p:cNvPr>
          <p:cNvSpPr/>
          <p:nvPr/>
        </p:nvSpPr>
        <p:spPr>
          <a:xfrm>
            <a:off x="0" y="0"/>
            <a:ext cx="12192000" cy="69123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روی تو را می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طلبم</a:t>
            </a: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</a:t>
            </a:r>
          </a:p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035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38C48A-39E2-C646-B810-1DE91C1FAEEE}"/>
              </a:ext>
            </a:extLst>
          </p:cNvPr>
          <p:cNvSpPr/>
          <p:nvPr/>
        </p:nvSpPr>
        <p:spPr>
          <a:xfrm>
            <a:off x="0" y="0"/>
            <a:ext cx="12192000" cy="69123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سرچشمه‌ی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محبت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نور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تابانی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نور رحمت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مشتاقم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تا بچشم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نهر آب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حیاتت</a:t>
            </a: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651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38C48A-39E2-C646-B810-1DE91C1FAEEE}"/>
              </a:ext>
            </a:extLst>
          </p:cNvPr>
          <p:cNvSpPr/>
          <p:nvPr/>
        </p:nvSpPr>
        <p:spPr>
          <a:xfrm>
            <a:off x="0" y="0"/>
            <a:ext cx="12192000" cy="69123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سرچشمه‌ی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محبت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نور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تابانی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نور رحمت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سیرابم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کن ای خداوند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کلام و روح پاکت</a:t>
            </a:r>
          </a:p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902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133</Words>
  <Application>Microsoft Macintosh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2022-03-30T15:29:28Z</dcterms:created>
  <dcterms:modified xsi:type="dcterms:W3CDTF">2022-03-30T15:36:45Z</dcterms:modified>
</cp:coreProperties>
</file>