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5"/>
    <p:restoredTop sz="94624"/>
  </p:normalViewPr>
  <p:slideViewPr>
    <p:cSldViewPr snapToGrid="0">
      <p:cViewPr varScale="1">
        <p:scale>
          <a:sx n="44" d="100"/>
          <a:sy n="44" d="100"/>
        </p:scale>
        <p:origin x="200" y="1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DE15-9C81-1854-8400-D3FDF8CAC1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DDCF46-4F6B-8192-7309-FFA944865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53CFD-4DEE-355E-4CA4-B317AABF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E5CE5-A075-856F-2E44-DF88B667D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09A14-9440-811E-A50B-C82049EF7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979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6865-8F8A-A9D9-ABD2-5D2F77577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3F642-A69B-2034-9362-DE75571F2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9F1FB-3D5E-6F53-5D61-AB6DC44D2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B947F-E6E7-1D7B-BC32-D53B446E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293DD-62B2-72F4-C694-3DA4829F2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7909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F55971-26B4-9BD7-9A99-AA35ECFFF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E6158-DB64-92EC-548F-D1048A524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BEBDA-9F70-F78D-8215-F11A47EC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573ED-CA53-5F74-7EDF-701C86A63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1D30A-0D9B-0C08-1D07-B7C39DC35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9274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AAC2E-C1CA-0C35-3C2E-1CC6D425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A4D18-F4E9-C907-6BF8-C6A5FB80D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70CF1-4C1B-F588-6BF4-4267765C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31719-5AC6-4532-DC8C-0A44EEAED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07003-22D6-EF40-A8E0-18460FA2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607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F9A9C-507B-BBFC-9426-E52F577F6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6AF78-1E2B-AEC2-60DE-6ADF32951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CB13C-DD20-E487-58EF-A292BFA9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CC7B8-D860-5352-5C0A-B1B4054BB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F0C9D-3465-41AB-E25D-807E5B8E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5783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43161-7FC6-AD90-B4F5-47EC8316A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CE86A-D9B3-8ABB-EFE9-5441CA9F4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8990A-4AE9-2C32-ABA3-756D7971E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6008D-10FF-20D3-49F9-1C3F401CA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F85B2-6F7F-B467-AE98-FEA2C7CE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D9972-4664-1F9D-BE83-B1BC61C8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3997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29110-0F87-5147-5BB0-FAB126FAE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B4B47-251C-98E6-75D0-C225B5BF4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BE070-E6AB-75B2-C022-AFE5174E3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230D41-3700-E67E-BE19-B12FB93B95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7E3C81-FD75-2EAF-A4C5-EB0BAD8EF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A9A4BD-6A53-87B4-F817-65135044C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D616A1-9DD0-8181-C731-D1D47B2FA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4F20CB-3D6C-B82A-0293-1B7E7732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139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34CCE-0476-FED1-5163-A2D368C2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AE1BA5-3A8F-C07B-808C-2E7A1D8F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A435E-EEDC-E51E-EB34-0BA1A7840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9B6C3-67ED-14A3-9AC2-B949792A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53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63FF10-ED28-DBFE-62F5-3818EC2C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C88798-4091-7800-A103-F230A43BF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0FE01-C8AA-2D41-FBB6-A4CA462E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7025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F6443-615A-C4BA-98B7-4577DBDF3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C31E2-DB74-7D83-26B6-6612A5E0D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A31CEF-E643-4BFB-75FA-38FCCCFDD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3512B-EA0D-4864-B618-06F71E13E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D2CB2-251E-1D50-4A67-73415C448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62291-C996-32D3-89A6-86C0C665E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590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F7D56-2884-7B17-29A0-5159F96DE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6AE8B2-281B-28BB-D3BF-295FA790D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6C143-9A0A-2BD2-96BB-A3C61AA60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0844A-EAFC-A207-700C-51FBBB69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13FA0-F9E7-6727-9D4D-431BADF4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7055B-C39E-4434-1FC9-FF183F433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2743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93E67B-C6CA-C750-B903-22C4DA5D1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00D0A-E36C-C6EE-220D-F03B01376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8EAE3-684E-A602-ABCA-10061334AB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EDAE-1BAC-3D40-92C5-37401C9470BE}" type="datetimeFigureOut">
              <a:rPr lang="en-DE" smtClean="0"/>
              <a:t>01.06.23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6FED1-FF5F-96F1-75D0-A53E42156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D5ED2-A831-4C50-C077-6ED0172EB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521DE-A3A6-DA44-831F-B3D4051812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765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025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77290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زنده ام تو را خواهم ستود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 را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متبارک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خواهم خواند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نام تو </a:t>
            </a:r>
            <a:r>
              <a:rPr lang="fa-IR" sz="50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دستهایم</a:t>
            </a: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خواهم اف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راشت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خداوند تو </a:t>
            </a:r>
            <a:r>
              <a:rPr lang="fa-IR" sz="50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پناهگاهم</a:t>
            </a: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4481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76367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صحن های </a:t>
            </a:r>
            <a:r>
              <a:rPr lang="fa-IR" sz="50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قدست</a:t>
            </a: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تو می نگرم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قدرت و جلالت را نظاره گرم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آن رو که محبت تو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حیات </a:t>
            </a:r>
            <a:r>
              <a:rPr lang="fa-IR" sz="50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بهرم</a:t>
            </a: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نیکوتر</a:t>
            </a: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است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034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76367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جانم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تشنه‌ی</a:t>
            </a: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توست پیکرم مشتاق تو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 ام در توست در طریق و راه تو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جانم سیر خواهد شد از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رحمتت</a:t>
            </a: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لبهایم تو را با شادی خواهد ستود</a:t>
            </a:r>
            <a:r>
              <a:rPr lang="en-US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r>
              <a:rPr lang="en-US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</a:t>
            </a:r>
            <a:endParaRPr lang="fa-IR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567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69442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لبهایم تو را با شادی خواهد ستود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927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693786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پناهم هستی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طریق و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نجاتم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سپر و صخره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نجاتم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امید و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حیاتم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endParaRPr lang="en-US" sz="7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95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76367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جانم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تشنه‌ی</a:t>
            </a: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توست پیکرم مشتاق تو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 ام در توست در طریق و راه تو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جانم سیر خواهد شد از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رحمتت</a:t>
            </a: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لبهایم تو را با شادی خواهد ستود</a:t>
            </a:r>
            <a:r>
              <a:rPr lang="en-US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r>
              <a:rPr lang="en-US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</a:t>
            </a:r>
            <a:endParaRPr lang="fa-IR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3843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8F0F76-EE73-5499-79C0-268FED885691}"/>
              </a:ext>
            </a:extLst>
          </p:cNvPr>
          <p:cNvSpPr/>
          <p:nvPr/>
        </p:nvSpPr>
        <p:spPr>
          <a:xfrm>
            <a:off x="0" y="0"/>
            <a:ext cx="12191999" cy="69442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لبهایم تو را با شادی خواهد ستود</a:t>
            </a:r>
          </a:p>
          <a:p>
            <a:pPr algn="ctr" rtl="1">
              <a:lnSpc>
                <a:spcPct val="150000"/>
              </a:lnSpc>
            </a:pP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2647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ED8083-5FA5-3DC2-8868-FCA50AFBCD6A}"/>
              </a:ext>
            </a:extLst>
          </p:cNvPr>
          <p:cNvSpPr/>
          <p:nvPr/>
        </p:nvSpPr>
        <p:spPr>
          <a:xfrm>
            <a:off x="6003634" y="172084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1" eaLnBrk="1" latinLnBrk="0" hangingPunct="1"/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717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151</Words>
  <Application>Microsoft Macintosh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2023-06-01T14:28:31Z</dcterms:created>
  <dcterms:modified xsi:type="dcterms:W3CDTF">2023-06-01T14:41:40Z</dcterms:modified>
</cp:coreProperties>
</file>