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0D9DD-7365-EAB6-3922-89C6021F3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039565-0CD5-F0BC-A6E3-9DAD06FFBA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2D324-22CC-BAE9-D5D3-16C7B5F81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79E0-2366-1840-885A-4D933CE0B07B}" type="datetimeFigureOut">
              <a:rPr lang="en-DE" smtClean="0"/>
              <a:t>24.04.23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E97E3-1334-9CD0-4118-52F706C09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C37CA-82BE-6FDF-C85D-832807323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07392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2C747-341B-9DCA-AF9E-8B75399D8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F7917F-2015-58DC-BDC5-B124AE2B2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9A81F-C070-11AF-5847-3C3F507E6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79E0-2366-1840-885A-4D933CE0B07B}" type="datetimeFigureOut">
              <a:rPr lang="en-DE" smtClean="0"/>
              <a:t>24.04.23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844E1-6E8D-2A81-62C8-9D4933F33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09E8E-3AB0-9449-68A3-9ABD6F5CB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7270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A4E04C-0B8D-BB8B-36DA-1DAD9CCC9D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05FF12-2D98-F9D3-A043-947D2BF72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56212-CFEB-8F14-27D1-A6E167CBC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79E0-2366-1840-885A-4D933CE0B07B}" type="datetimeFigureOut">
              <a:rPr lang="en-DE" smtClean="0"/>
              <a:t>24.04.23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B8609-FD56-FD36-4476-F81B96B72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51DE1-D120-DFFD-8146-7B721CC8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149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43F27-B92D-608D-EC0E-4E7A5BE13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6AD1C-0772-4F78-11C7-674A9B0C9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B849E-7DF0-FBCF-E1BD-C7E67C84C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79E0-2366-1840-885A-4D933CE0B07B}" type="datetimeFigureOut">
              <a:rPr lang="en-DE" smtClean="0"/>
              <a:t>24.04.23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2EFBB-A587-5F91-3A6E-AFBA8CF78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AEFD7-9336-59A9-7229-A75A1659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9166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754EC-02DE-0D94-29DE-1B2C33C9E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6B589C-B11B-D6AE-7B40-41E4DA936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442FE-55D3-289A-F579-DD31EEBE7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79E0-2366-1840-885A-4D933CE0B07B}" type="datetimeFigureOut">
              <a:rPr lang="en-DE" smtClean="0"/>
              <a:t>24.04.23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475E4-3B8D-35A3-BD81-51F7683C5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4D0FB-3620-5B45-1C38-CAE402F31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28882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00494-D920-B28E-F119-34B4BE450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312A5-3259-1B40-423C-93F6D2D98F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E5D1E-2618-19CF-7A3A-5AFD3A523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9DBC13-B100-0162-E655-555D1ED2F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79E0-2366-1840-885A-4D933CE0B07B}" type="datetimeFigureOut">
              <a:rPr lang="en-DE" smtClean="0"/>
              <a:t>24.04.23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BA5526-F84E-5EE9-00D8-A844B5B18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F32286-645B-367A-1D2B-C4AD02E5D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69318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10E2E-F422-ED5F-58A0-780FB31E4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58C8C-7788-FC75-BBB7-3F6D625FC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AC5C09-D8CF-5EFF-6192-062717FC8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D4464C-F713-B2EC-3E01-978A8AB8F3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9B077B-A473-EDD4-9D08-B318AEFE2C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F868DC-5E2E-72B8-3E3F-21F1E34C6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79E0-2366-1840-885A-4D933CE0B07B}" type="datetimeFigureOut">
              <a:rPr lang="en-DE" smtClean="0"/>
              <a:t>24.04.23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FD3126-1ED4-6719-AAA0-7B1EDD608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63BB83-AF1E-A5B8-D768-D514D473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6664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4EEF9-0A6E-9B8B-AC96-9484F33B6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22CFAE-A02A-3E9C-6E7E-2ED7B68B6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79E0-2366-1840-885A-4D933CE0B07B}" type="datetimeFigureOut">
              <a:rPr lang="en-DE" smtClean="0"/>
              <a:t>24.04.23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F5CF6B-22DE-D238-81B7-2D9B51797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AEA133-8F4B-9089-FE39-36AE85D02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92708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934C4-8772-1613-F1E5-2EF298291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79E0-2366-1840-885A-4D933CE0B07B}" type="datetimeFigureOut">
              <a:rPr lang="en-DE" smtClean="0"/>
              <a:t>24.04.23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2AE005-F8BB-6177-83FB-464D39087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CAD349-DA1F-7718-5CAE-04D79BCCA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54842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45B07-ECD4-9FB2-CFBA-DA5B5B4D1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FAB7E-E617-4F7C-E216-93888709D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36605F-E30B-731B-32AA-AADDEFBD99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415EE-850B-5C9B-2CC1-646C1AECF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79E0-2366-1840-885A-4D933CE0B07B}" type="datetimeFigureOut">
              <a:rPr lang="en-DE" smtClean="0"/>
              <a:t>24.04.23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D92E22-8096-1635-9052-EA0ED0C74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4E6144-AB76-7208-C7E1-C586BD4CC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0077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A6712-0E9E-2E5C-38F8-86919F3D3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98D995-DDAA-5659-FEDA-C9C6427835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5D2D1D-B0C9-8E2E-80D0-B07C47336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3F607E-6DBE-5499-EA32-566635FEF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79E0-2366-1840-885A-4D933CE0B07B}" type="datetimeFigureOut">
              <a:rPr lang="en-DE" smtClean="0"/>
              <a:t>24.04.23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3B4E8B-B6D4-6EE8-CAC3-4B8F25522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179945-35B7-D636-2DCF-5BF62AE06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00281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0441EB-B7AF-4F65-A61E-996D61FE1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F9A31-DD4D-883A-EF68-8C4001E04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A1CEB0-7FF1-6FF8-E5FC-8BBF7A8B20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879E0-2366-1840-885A-4D933CE0B07B}" type="datetimeFigureOut">
              <a:rPr lang="en-DE" smtClean="0"/>
              <a:t>24.04.23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6F5AF-1AFF-9382-6D3C-B8D1A5F4DD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A49A4-FC0B-36B3-69A7-2FA467E88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0909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6340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D38F1F6-0FC3-2B13-7F8A-310875D1D73F}"/>
              </a:ext>
            </a:extLst>
          </p:cNvPr>
          <p:cNvSpPr/>
          <p:nvPr/>
        </p:nvSpPr>
        <p:spPr>
          <a:xfrm>
            <a:off x="0" y="0"/>
            <a:ext cx="12191999" cy="73662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آن روزی ایمان داریم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 ایران آزاد شود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سرتاسر کشور نام مسیح پر شود</a:t>
            </a:r>
          </a:p>
          <a:p>
            <a:pPr algn="ctr" rtl="1">
              <a:lnSpc>
                <a:spcPct val="150000"/>
              </a:lnSpc>
            </a:pPr>
            <a:endParaRPr lang="en-US" sz="115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087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D38F1F6-0FC3-2B13-7F8A-310875D1D73F}"/>
              </a:ext>
            </a:extLst>
          </p:cNvPr>
          <p:cNvSpPr/>
          <p:nvPr/>
        </p:nvSpPr>
        <p:spPr>
          <a:xfrm>
            <a:off x="0" y="0"/>
            <a:ext cx="12191999" cy="73662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هر قوم و هر ملت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مسیح را خوانند</a:t>
            </a:r>
          </a:p>
          <a:p>
            <a:pPr algn="ctr" rtl="1">
              <a:lnSpc>
                <a:spcPct val="150000"/>
              </a:lnSpc>
            </a:pPr>
            <a:r>
              <a:rPr lang="fa-IR" sz="56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با شادی می گویند که عیسی خداوند است</a:t>
            </a:r>
          </a:p>
          <a:p>
            <a:pPr algn="ctr" rtl="1">
              <a:lnSpc>
                <a:spcPct val="150000"/>
              </a:lnSpc>
            </a:pPr>
            <a:endParaRPr lang="en-US" sz="115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36945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D38F1F6-0FC3-2B13-7F8A-310875D1D73F}"/>
              </a:ext>
            </a:extLst>
          </p:cNvPr>
          <p:cNvSpPr/>
          <p:nvPr/>
        </p:nvSpPr>
        <p:spPr>
          <a:xfrm>
            <a:off x="0" y="0"/>
            <a:ext cx="12191999" cy="751289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ایمان دارم ایمان دارم</a:t>
            </a:r>
          </a:p>
          <a:p>
            <a:pPr algn="ctr" rtl="1">
              <a:lnSpc>
                <a:spcPct val="150000"/>
              </a:lnSpc>
            </a:pPr>
            <a:endParaRPr lang="fa-IR" sz="20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ایمان دارم ایمان دارم</a:t>
            </a:r>
            <a:endParaRPr lang="fa-IR" sz="166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38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53315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D38F1F6-0FC3-2B13-7F8A-310875D1D73F}"/>
              </a:ext>
            </a:extLst>
          </p:cNvPr>
          <p:cNvSpPr/>
          <p:nvPr/>
        </p:nvSpPr>
        <p:spPr>
          <a:xfrm>
            <a:off x="0" y="0"/>
            <a:ext cx="12191999" cy="73662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آن روزی ایمان داریم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 ایران آزاد شود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زندگی ایرانیان پر از برکت شود</a:t>
            </a:r>
          </a:p>
          <a:p>
            <a:pPr algn="ctr" rtl="1">
              <a:lnSpc>
                <a:spcPct val="150000"/>
              </a:lnSpc>
            </a:pPr>
            <a:endParaRPr lang="en-US" sz="115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81382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D38F1F6-0FC3-2B13-7F8A-310875D1D73F}"/>
              </a:ext>
            </a:extLst>
          </p:cNvPr>
          <p:cNvSpPr/>
          <p:nvPr/>
        </p:nvSpPr>
        <p:spPr>
          <a:xfrm>
            <a:off x="0" y="0"/>
            <a:ext cx="12191999" cy="73662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هر تاریکی و ظلمت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ایران خارج شود</a:t>
            </a:r>
          </a:p>
          <a:p>
            <a:pPr algn="ctr" rtl="1">
              <a:lnSpc>
                <a:spcPct val="150000"/>
              </a:lnSpc>
            </a:pPr>
            <a:r>
              <a:rPr lang="fa-IR" sz="56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نور خدا </a:t>
            </a:r>
            <a:r>
              <a:rPr lang="fa-IR" sz="5600" b="1" dirty="0" err="1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یهوه</a:t>
            </a:r>
            <a:r>
              <a:rPr lang="fa-IR" sz="56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بر ایران تابان شود</a:t>
            </a:r>
          </a:p>
          <a:p>
            <a:pPr algn="ctr" rtl="1">
              <a:lnSpc>
                <a:spcPct val="150000"/>
              </a:lnSpc>
            </a:pPr>
            <a:endParaRPr lang="en-US" sz="115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58886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D38F1F6-0FC3-2B13-7F8A-310875D1D73F}"/>
              </a:ext>
            </a:extLst>
          </p:cNvPr>
          <p:cNvSpPr/>
          <p:nvPr/>
        </p:nvSpPr>
        <p:spPr>
          <a:xfrm>
            <a:off x="0" y="0"/>
            <a:ext cx="12191999" cy="751289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ایمان دارم ایمان دارم</a:t>
            </a:r>
          </a:p>
          <a:p>
            <a:pPr algn="ctr" rtl="1">
              <a:lnSpc>
                <a:spcPct val="150000"/>
              </a:lnSpc>
            </a:pPr>
            <a:endParaRPr lang="fa-IR" sz="20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ایمان دارم ایمان دارم</a:t>
            </a:r>
            <a:endParaRPr lang="fa-IR" sz="166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38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3360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522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81</Words>
  <Application>Microsoft Macintosh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2023-04-24T15:15:01Z</dcterms:created>
  <dcterms:modified xsi:type="dcterms:W3CDTF">2023-04-24T15:22:02Z</dcterms:modified>
</cp:coreProperties>
</file>