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8"/>
    <p:restoredTop sz="94687"/>
  </p:normalViewPr>
  <p:slideViewPr>
    <p:cSldViewPr snapToGrid="0">
      <p:cViewPr varScale="1">
        <p:scale>
          <a:sx n="95" d="100"/>
          <a:sy n="95" d="100"/>
        </p:scale>
        <p:origin x="19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39D7-1026-4E27-C32E-F0C27F060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42C55-2894-CDA9-CD58-74072D1E5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BC10F-F733-72DC-226B-8772964E0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D80C-6504-8645-B8B0-0748AC9E567D}" type="datetimeFigureOut">
              <a:rPr lang="en-DE" smtClean="0"/>
              <a:t>05.10.22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268E6-F05E-D6C5-5394-1CDA3ACA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441AE-2189-04C4-8260-495C34FE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6552-4E42-7942-A114-D2D24B679BB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261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974C-F976-5580-F45C-7D01A7A1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1672B-240B-AEA7-0B0A-A02089D9F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ED6D2-57C7-3BB2-1772-C99B7FEA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D80C-6504-8645-B8B0-0748AC9E567D}" type="datetimeFigureOut">
              <a:rPr lang="en-DE" smtClean="0"/>
              <a:t>05.10.22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C118E-5CB8-5933-409B-7242ED2F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98611-6437-3229-1E21-09AC2236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6552-4E42-7942-A114-D2D24B679BB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9000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4BEE5-C3B4-13DE-645A-561F72C93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69935-A4C1-D6EE-1CD5-9E76D08EE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690C-B720-FF27-817E-FDBCC6CE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D80C-6504-8645-B8B0-0748AC9E567D}" type="datetimeFigureOut">
              <a:rPr lang="en-DE" smtClean="0"/>
              <a:t>05.10.22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5AFD1-E66C-3786-A879-2D34AF7F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78F66-F1F2-4BE3-94E3-461A8058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6552-4E42-7942-A114-D2D24B679BB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6730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422B-E87D-052B-1DAA-42FD8524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74953-E667-AF55-EE14-A4A263F00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D4AFA-0529-A1BA-A8B8-0E4DA1E2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D80C-6504-8645-B8B0-0748AC9E567D}" type="datetimeFigureOut">
              <a:rPr lang="en-DE" smtClean="0"/>
              <a:t>05.10.22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60055-B08D-2416-2E83-076CCF38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B70B5-FD83-5808-F2D9-CD08ABC4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6552-4E42-7942-A114-D2D24B679BB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8856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656E-9104-F5C9-6C91-C2FBF7A6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DB36D-FC38-43A1-77EA-EE0088BB8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FE32-0B35-16C2-D748-81D923F4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D80C-6504-8645-B8B0-0748AC9E567D}" type="datetimeFigureOut">
              <a:rPr lang="en-DE" smtClean="0"/>
              <a:t>05.10.22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C72BD-8F0D-7C0C-89D8-B381FF21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05992-5CFE-9138-226A-A92C6804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6552-4E42-7942-A114-D2D24B679BB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551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1CD9-226B-327C-8533-4318E8D7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DB78D-B848-00CE-2D9F-4B0BC273E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57901-76FA-BE4F-838E-400D6D842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8810D-19D2-D986-6168-5E6779CD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D80C-6504-8645-B8B0-0748AC9E567D}" type="datetimeFigureOut">
              <a:rPr lang="en-DE" smtClean="0"/>
              <a:t>05.10.22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56028-05E4-869D-FF22-309B0728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7DFD5-CAF6-07C4-EFB3-4F5304B4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6552-4E42-7942-A114-D2D24B679BB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0890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B453B-85BC-F892-3EDE-99CD612D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F113E-F743-1494-D713-40C0C1367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F06BA-8961-FD8A-C39A-A3C2260D4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9A42C-1A7A-7D75-B6E8-0EE22B666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63CFD-A4FB-D8D0-BE1B-75C026595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B1443-FF09-3FCD-6E55-CBF89D4D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D80C-6504-8645-B8B0-0748AC9E567D}" type="datetimeFigureOut">
              <a:rPr lang="en-DE" smtClean="0"/>
              <a:t>05.10.22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AB4FD-1C2F-FAC3-A179-339415AE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A5CF6-5C04-82A9-8D0D-E1B5ECD1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6552-4E42-7942-A114-D2D24B679BB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9155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D543-2241-D564-FAD1-7D8C3727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E95A3-F6E3-3155-9C18-995A6440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D80C-6504-8645-B8B0-0748AC9E567D}" type="datetimeFigureOut">
              <a:rPr lang="en-DE" smtClean="0"/>
              <a:t>05.10.22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3B5C6-1F88-0C90-35BB-5675FCDD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7808A-CF24-3261-D493-77E4BD4F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6552-4E42-7942-A114-D2D24B679BB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7163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4FB7A2-036E-4B0D-F38B-CE7237E7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D80C-6504-8645-B8B0-0748AC9E567D}" type="datetimeFigureOut">
              <a:rPr lang="en-DE" smtClean="0"/>
              <a:t>05.10.22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200FD-4DCE-7002-1B21-C96069DE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F2FC7-DE7E-B107-9B31-9BF6CA97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6552-4E42-7942-A114-D2D24B679BB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5244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4B3E-C442-747A-5503-2F569D14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FBFD5-42DF-0133-FA4E-F5E9A7CED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A2C6E-ECF5-B499-87C2-B412E7431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A39AA-2D88-83E6-024C-8B918DC2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D80C-6504-8645-B8B0-0748AC9E567D}" type="datetimeFigureOut">
              <a:rPr lang="en-DE" smtClean="0"/>
              <a:t>05.10.22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700BC-8BFB-8083-015F-19655B05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68919-42F7-DDE3-F8BC-9EBC9B7A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6552-4E42-7942-A114-D2D24B679BB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1642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1063-F92E-97DC-53AF-CC31E3FA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B117DF-6F6A-02D9-851D-FB807118E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D9CAF-2EFF-3005-FF24-8CE907A41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92749-C39A-943C-1B3A-CEDC81A5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D80C-6504-8645-B8B0-0748AC9E567D}" type="datetimeFigureOut">
              <a:rPr lang="en-DE" smtClean="0"/>
              <a:t>05.10.22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00223-B7F7-71D9-8A35-54355A94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86820-9FB6-57BF-A32C-19B1A76B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6552-4E42-7942-A114-D2D24B679BB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748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BC99E-D5A9-03C0-2151-37646B3D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80951-E4F0-4EE4-F43E-625C10C7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B10C1-305E-1214-3181-12A0E0AC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D80C-6504-8645-B8B0-0748AC9E567D}" type="datetimeFigureOut">
              <a:rPr lang="en-DE" smtClean="0"/>
              <a:t>05.10.22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AC832-6210-DD88-12EA-373CCD1A9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C113D-A0AC-01AC-7F33-442B2D5D4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6552-4E42-7942-A114-D2D24B679BB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708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38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59E111-05C5-7604-A381-9AF0B1B12705}"/>
              </a:ext>
            </a:extLst>
          </p:cNvPr>
          <p:cNvSpPr/>
          <p:nvPr/>
        </p:nvSpPr>
        <p:spPr>
          <a:xfrm>
            <a:off x="0" y="0"/>
            <a:ext cx="12191999" cy="7144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برخیزیم بنا کنیم</a:t>
            </a:r>
          </a:p>
          <a:p>
            <a:pPr algn="ctr" rtl="1">
              <a:lnSpc>
                <a:spcPct val="20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لباس رزم به تن کنیم </a:t>
            </a:r>
          </a:p>
          <a:p>
            <a:pPr algn="ctr" rtl="1">
              <a:lnSpc>
                <a:spcPct val="200000"/>
              </a:lnSpc>
            </a:pPr>
            <a:r>
              <a:rPr lang="fa-IR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412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59E111-05C5-7604-A381-9AF0B1B12705}"/>
              </a:ext>
            </a:extLst>
          </p:cNvPr>
          <p:cNvSpPr/>
          <p:nvPr/>
        </p:nvSpPr>
        <p:spPr>
          <a:xfrm>
            <a:off x="0" y="0"/>
            <a:ext cx="12191999" cy="7144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پرستش در نام عیسی</a:t>
            </a:r>
          </a:p>
          <a:p>
            <a:pPr algn="ctr" rtl="1">
              <a:lnSpc>
                <a:spcPct val="20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برای نبرد ، شویم هم دعا</a:t>
            </a:r>
          </a:p>
          <a:p>
            <a:pPr algn="ctr" rtl="1">
              <a:lnSpc>
                <a:spcPct val="200000"/>
              </a:lnSpc>
            </a:pPr>
            <a:r>
              <a:rPr lang="fa-IR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003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59E111-05C5-7604-A381-9AF0B1B12705}"/>
              </a:ext>
            </a:extLst>
          </p:cNvPr>
          <p:cNvSpPr/>
          <p:nvPr/>
        </p:nvSpPr>
        <p:spPr>
          <a:xfrm>
            <a:off x="0" y="0"/>
            <a:ext cx="12191999" cy="7144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گوییم نبرد از آن خداست</a:t>
            </a:r>
          </a:p>
          <a:p>
            <a:pPr algn="ctr" rtl="1">
              <a:lnSpc>
                <a:spcPct val="20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دستهای سست توانش از خداست</a:t>
            </a:r>
          </a:p>
          <a:p>
            <a:pPr algn="ctr" rtl="1">
              <a:lnSpc>
                <a:spcPct val="200000"/>
              </a:lnSpc>
            </a:pPr>
            <a:r>
              <a:rPr lang="fa-IR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31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59E111-05C5-7604-A381-9AF0B1B12705}"/>
              </a:ext>
            </a:extLst>
          </p:cNvPr>
          <p:cNvSpPr/>
          <p:nvPr/>
        </p:nvSpPr>
        <p:spPr>
          <a:xfrm>
            <a:off x="0" y="0"/>
            <a:ext cx="12191999" cy="7144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برخیزیم برخیزیم</a:t>
            </a:r>
          </a:p>
          <a:p>
            <a:pPr algn="ctr" rtl="1">
              <a:lnSpc>
                <a:spcPct val="20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دیوارها را بنا کنیم</a:t>
            </a:r>
          </a:p>
          <a:p>
            <a:pPr algn="ctr" rtl="1">
              <a:lnSpc>
                <a:spcPct val="200000"/>
              </a:lnSpc>
            </a:pPr>
            <a:r>
              <a:rPr lang="fa-IR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691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59E111-05C5-7604-A381-9AF0B1B12705}"/>
              </a:ext>
            </a:extLst>
          </p:cNvPr>
          <p:cNvSpPr/>
          <p:nvPr/>
        </p:nvSpPr>
        <p:spPr>
          <a:xfrm>
            <a:off x="0" y="0"/>
            <a:ext cx="12191999" cy="7144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گوییم نبرد از آن خداست</a:t>
            </a:r>
          </a:p>
          <a:p>
            <a:pPr algn="ctr" rtl="1">
              <a:lnSpc>
                <a:spcPct val="20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دستهای سست توانش از خداست</a:t>
            </a:r>
          </a:p>
          <a:p>
            <a:pPr algn="ctr" rtl="1">
              <a:lnSpc>
                <a:spcPct val="200000"/>
              </a:lnSpc>
            </a:pPr>
            <a:r>
              <a:rPr lang="fa-IR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179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59E111-05C5-7604-A381-9AF0B1B12705}"/>
              </a:ext>
            </a:extLst>
          </p:cNvPr>
          <p:cNvSpPr/>
          <p:nvPr/>
        </p:nvSpPr>
        <p:spPr>
          <a:xfrm>
            <a:off x="0" y="0"/>
            <a:ext cx="12191999" cy="68956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1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دستهای سست را قوی سازید</a:t>
            </a: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پاهای لرزان استوار</a:t>
            </a:r>
          </a:p>
          <a:p>
            <a:pPr algn="ctr" rtl="1">
              <a:lnSpc>
                <a:spcPct val="150000"/>
              </a:lnSpc>
            </a:pPr>
            <a:r>
              <a:rPr lang="fa-IR" sz="6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برخیزید</a:t>
            </a: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به </a:t>
            </a:r>
            <a:r>
              <a:rPr lang="fa-IR" sz="6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دورتا</a:t>
            </a: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دور دیوار</a:t>
            </a: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بایستیم بنا کنیم</a:t>
            </a: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855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59E111-05C5-7604-A381-9AF0B1B12705}"/>
              </a:ext>
            </a:extLst>
          </p:cNvPr>
          <p:cNvSpPr/>
          <p:nvPr/>
        </p:nvSpPr>
        <p:spPr>
          <a:xfrm>
            <a:off x="0" y="0"/>
            <a:ext cx="12191999" cy="68956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1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یکدست بنا کنیم</a:t>
            </a: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دستی دیگر بجنگیم</a:t>
            </a: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ردای یأس را از تن</a:t>
            </a:r>
          </a:p>
          <a:p>
            <a:pPr algn="ctr" rtl="1">
              <a:lnSpc>
                <a:spcPct val="150000"/>
              </a:lnSpc>
            </a:pPr>
            <a:r>
              <a:rPr lang="fa-IR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در کنیم</a:t>
            </a: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111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88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97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2022-10-05T11:08:26Z</dcterms:created>
  <dcterms:modified xsi:type="dcterms:W3CDTF">2022-10-05T11:16:15Z</dcterms:modified>
</cp:coreProperties>
</file>