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55"/>
    <p:restoredTop sz="94687"/>
  </p:normalViewPr>
  <p:slideViewPr>
    <p:cSldViewPr snapToGrid="0" snapToObjects="1">
      <p:cViewPr varScale="1">
        <p:scale>
          <a:sx n="91" d="100"/>
          <a:sy n="91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0E97C-EE4E-204D-9F7C-7F980DA0B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7B658-7954-194C-B810-A59A67FD8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BE319-06F1-2348-89BC-F6E28D0E9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4A3E5-E2D5-CD40-8399-35C90BFC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18517-913B-AC4E-B781-A6DC8CA14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4827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FD7F5-27EC-BD47-9590-F11C20A7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3407F-29D0-274B-9DBE-D8E4917D2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0A730-C198-1448-9B9D-0A525F14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D7C69-48A5-1648-8701-00A51EB4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554FA-E01C-3F49-AF7A-5C2D8C865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147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9AB57-E8E3-2E43-9BF8-EC883B24F2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494892-CE03-A740-89A9-A03D64C44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9CA52-394F-B745-A6C5-0D8AE8AE5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490DD-15C2-0F4C-B44E-F619D460B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CAF9F-CF12-9D4A-9568-07475E4F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081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A92B9-D400-C343-B617-A05EFF6D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0F9C6-0DD1-0D46-870C-368F8A636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88520-85CD-E440-A640-E0FC7DD3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1D116-4D88-B14C-8897-CD439D6D1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B879F-9EB2-9B45-8216-20729375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72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CD34-E607-B44D-A0C4-43DB6DA21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511C9-6F4F-8245-93B5-801A4945D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2D16E-D5ED-984A-AFB2-6069279C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D5A8C-7A34-1B4C-89FF-C75935B6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02DAD-E5DA-9240-BC40-7BD78BE6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062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8ACF-A240-0D48-A9A6-F9629DA1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5EC73-56CE-B246-8D37-295BF9017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E247B-2601-BA46-A29B-DCB0F5B28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ECBCA-E50A-BB40-90BB-534B695E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5F819-635B-4548-A9E7-EA2D53C69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2433C-921A-274B-8715-D7AF5F64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86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7B20-CFAE-EB4B-8F91-CAD15D3E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63696-7527-3D49-9175-B94F11908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1EA69-4C25-294D-BB23-B6ED49C5A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36CD4-B40F-6144-9339-B09892E22E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8E0D7D-DCAD-754C-839F-E03844618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458059-CB9A-3842-B01E-D7BE3984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089C45-01D3-4F4D-AB06-F4D3D3BC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72BA92-4EE8-AC45-87A6-0681EED8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0934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F77B6-1260-254D-9184-26BD3B221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8D7E03-C5E3-2941-A110-D9F000F8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41107-55A3-F148-8659-F9FAEBE27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88E56-E031-284A-A7AA-4D6541E7E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825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1DC0DB-6B3D-F047-8E23-8DA70765B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82C61D-B3D0-7745-9FF4-679067E8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E9D91-3F7E-4248-9DCF-C0E8926A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149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802E4-6BA2-F44A-AE02-2A89D8C1F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61419-ED77-E745-898F-2AD8DA9E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7EE12-43BA-2D4E-B012-487B12E11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DA618-397D-6446-9798-0F9E007FD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3287A-1EC7-8948-B195-01CAA6E4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0EA64-F8A8-D049-9F74-2919C5431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144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FE8E8-8509-584E-8AC5-05C49C10D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E05A54-7BE9-8B44-88D6-220D1B736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A788A2-C352-3E4F-9B92-AEAAEE7A4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78C5E-E658-7347-A3E4-F141321BE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6759A-D5C7-3643-A773-80F9BA938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279DF-FE1C-4E4C-9AA7-F7BEF6BF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259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B5A89-5FD8-D449-B2EF-1F7DCC6FD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DD662-D423-004F-96CB-9ADCDB29A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89BE2-2637-6047-9A68-FC36BB8B2A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EC48-20E4-1A4E-9B69-FDCE5DABE9C5}" type="datetimeFigureOut">
              <a:rPr lang="en-DE" smtClean="0"/>
              <a:t>29.03.22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640-D754-F34B-BDC3-34E108933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B6908-DF54-CB4F-894F-7C0EE0E58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CF4C-7BEA-E04F-8971-5A2A3CD8985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537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37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2AA96C-7EED-EA47-9F9F-7E090767268B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درون مرا تو شستشو کن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را با زوفا بیا تو پاک کن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 تیرگی را از من تو بردار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خونت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 مرا طاهر کن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103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2AA96C-7EED-EA47-9F9F-7E090767268B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 و تو در وجود من باش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لعنت 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موت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رهایی‌ام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باش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 ای عیسی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پرساز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نجات بخش ، حیات من باش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323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2AA96C-7EED-EA47-9F9F-7E090767268B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خواهم از تو لبریز شوم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خواهم در تو تبدیل شوم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تقدیس و طاهر کن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از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روح‌القدس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شوم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792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2AA96C-7EED-EA47-9F9F-7E090767268B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 ای عیسی آزادیم باش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روی دردها علاج من باش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 و جانم را تو جستجو کن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با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خونت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شستشو کن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8140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2AA96C-7EED-EA47-9F9F-7E090767268B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خواهم از تو لبریز شوم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خواهم در تو تبدیل شوم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تقدیس و طاهر کن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از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روح‌القدس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شوم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6125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2AA96C-7EED-EA47-9F9F-7E090767268B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 من حیات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هرآنچه که دارم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قوت منی راه و راستی منی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تمام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تقدیم توست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8839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2AA96C-7EED-EA47-9F9F-7E090767268B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خواهم از تو لبریز شوم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خواهم در تو تبدیل شوم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تقدیس و طاهر کن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از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روح‌القدس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شوم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926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334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161</Words>
  <Application>Microsoft Macintosh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2022-03-29T14:51:30Z</dcterms:created>
  <dcterms:modified xsi:type="dcterms:W3CDTF">2022-03-29T14:57:04Z</dcterms:modified>
</cp:coreProperties>
</file>