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2"/>
    <p:restoredTop sz="94687"/>
  </p:normalViewPr>
  <p:slideViewPr>
    <p:cSldViewPr snapToGrid="0" snapToObjects="1">
      <p:cViewPr varScale="1">
        <p:scale>
          <a:sx n="62" d="100"/>
          <a:sy n="62" d="100"/>
        </p:scale>
        <p:origin x="232" y="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92C4-D22F-F946-AFF0-8EE3AC035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F8438-8060-C34C-8B19-9AF4042AD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BB12D-B7C0-DF47-8E07-F7144116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CAA-2A4D-A544-8D3F-E694AE8CCCDF}" type="datetimeFigureOut">
              <a:rPr lang="en-DE" smtClean="0"/>
              <a:t>28.03.22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9DCD0-A498-8F4F-9990-2E1BB3F5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C05C2-049B-384C-A47F-A3F65075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C4CC-3D81-9543-8E85-7725676617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0497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3D265-1704-B94A-B9D2-CF7D4754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F049A-2F6C-BB40-83F0-99A9AE1B2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63651-6B5C-954F-A452-536DCB60E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CAA-2A4D-A544-8D3F-E694AE8CCCDF}" type="datetimeFigureOut">
              <a:rPr lang="en-DE" smtClean="0"/>
              <a:t>28.03.22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D9AC8-03DD-A54C-AEE9-F8D1D738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03A11-568D-FB4C-900C-9CAC9014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C4CC-3D81-9543-8E85-7725676617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4262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216232-CE51-7742-8D13-8DF12F5C9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1651F-FA21-B144-B05E-924E01516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C0DE1-A53E-0141-B826-E263578C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CAA-2A4D-A544-8D3F-E694AE8CCCDF}" type="datetimeFigureOut">
              <a:rPr lang="en-DE" smtClean="0"/>
              <a:t>28.03.22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D4F0A-5F33-0C46-8831-34009F696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B993B-B29E-444C-BF9B-F86403E6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C4CC-3D81-9543-8E85-7725676617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7403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0C8C-0018-0F4A-8F30-1420F3D6E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029A8-5556-C34D-AF2C-94974DCEE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399E4-BABA-2F48-AA84-08DDA532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CAA-2A4D-A544-8D3F-E694AE8CCCDF}" type="datetimeFigureOut">
              <a:rPr lang="en-DE" smtClean="0"/>
              <a:t>28.03.22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A9CAB-E5EF-6A45-B7A0-4B1B8A0B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3C669-1832-0E46-A479-F64DE028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C4CC-3D81-9543-8E85-7725676617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4844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A797-A7BE-734B-A2AD-76EC0DC2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5A371-55A5-604E-8D8D-0B34BBB0B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5D007-8AD9-3945-BA0B-65A1D853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CAA-2A4D-A544-8D3F-E694AE8CCCDF}" type="datetimeFigureOut">
              <a:rPr lang="en-DE" smtClean="0"/>
              <a:t>28.03.22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35FD6-8888-8247-87BE-98ADE32A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49EF8-4B3D-A34F-A3CE-BF102FB8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C4CC-3D81-9543-8E85-7725676617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6194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AB9C-09C3-CA46-BEF9-37FF38519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5484-C704-B14B-BDF8-B2CD13847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9958E-F5A8-4D40-82FE-F1A464797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5A61C-133B-E444-A864-2244EDF2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CAA-2A4D-A544-8D3F-E694AE8CCCDF}" type="datetimeFigureOut">
              <a:rPr lang="en-DE" smtClean="0"/>
              <a:t>28.03.22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42118-1161-1C43-B2FB-98DB0CF6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D284F-F753-924D-9A56-68FBBD0F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C4CC-3D81-9543-8E85-7725676617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9777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158D-08A6-5D47-B07D-CEA29A93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B4C2E-8BE4-5B4F-92C9-F0BC02789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DB1C8-F460-CC43-AE5B-96CBF6F23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6F89BA-E9DE-8649-AE64-7986D1C25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20D55-3E63-DD45-8CAF-C293DCA1B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A337A6-50FC-7247-BA34-B96E70FB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CAA-2A4D-A544-8D3F-E694AE8CCCDF}" type="datetimeFigureOut">
              <a:rPr lang="en-DE" smtClean="0"/>
              <a:t>28.03.22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3D721B-1CCF-A041-BF07-62939A88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60AA45-1245-6249-BEAA-5D1DA239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C4CC-3D81-9543-8E85-7725676617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7361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3C25-B2CF-2A41-9956-BEC7B80DE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0434E3-574A-3A4B-A247-21E0EB30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CAA-2A4D-A544-8D3F-E694AE8CCCDF}" type="datetimeFigureOut">
              <a:rPr lang="en-DE" smtClean="0"/>
              <a:t>28.03.22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42A84-986D-8942-9D13-26FC172E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6B7146-EB5B-DE42-B70A-38F153E4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C4CC-3D81-9543-8E85-7725676617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8768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6EAF8-BC4F-CB4E-A21E-95895035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CAA-2A4D-A544-8D3F-E694AE8CCCDF}" type="datetimeFigureOut">
              <a:rPr lang="en-DE" smtClean="0"/>
              <a:t>28.03.22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EF7BB6-2F5E-7947-B16A-DC39EFEFF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28086-7F15-E147-9871-017EECFA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C4CC-3D81-9543-8E85-7725676617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8023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BE5B-C72F-0A4E-92C2-E5129188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BAC20-C5C0-864D-BFB5-79FCB25C7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40222-3A59-014C-B470-12AD54296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546C7-6605-5649-B4A8-5D3C8C9E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CAA-2A4D-A544-8D3F-E694AE8CCCDF}" type="datetimeFigureOut">
              <a:rPr lang="en-DE" smtClean="0"/>
              <a:t>28.03.22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CC1F8-BCF1-0A45-A7B7-88C15A4D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C8847-5271-9D4B-A685-F717014B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C4CC-3D81-9543-8E85-7725676617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7485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88BE-A3BF-7940-AF6D-2940E595D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F9CB59-FACB-C54B-BCF2-F1C249386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C75A9-72E1-1640-B038-5E68E60A0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B73DA-4E7F-2447-B71F-97AF88B7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CAA-2A4D-A544-8D3F-E694AE8CCCDF}" type="datetimeFigureOut">
              <a:rPr lang="en-DE" smtClean="0"/>
              <a:t>28.03.22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4680D-97C2-614C-80F5-9859098A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A0D9A-921E-034B-AF0D-9368D1ED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AC4CC-3D81-9543-8E85-7725676617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405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2129F4-5424-FB4F-81FF-157E5F90E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7F66D-8D4C-C84A-8143-046A66EAD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371BF-3452-0044-A1B7-7BFEF3C04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38CAA-2A4D-A544-8D3F-E694AE8CCCDF}" type="datetimeFigureOut">
              <a:rPr lang="en-DE" smtClean="0"/>
              <a:t>28.03.22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0F58F-3532-FD40-8FAA-15B2134CA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E3F3C-89A2-5746-98A7-04D853A5F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AC4CC-3D81-9543-8E85-7725676617D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3788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182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CAD4D-0C1D-D649-9315-27964385F614}"/>
              </a:ext>
            </a:extLst>
          </p:cNvPr>
          <p:cNvSpPr/>
          <p:nvPr/>
        </p:nvSpPr>
        <p:spPr>
          <a:xfrm>
            <a:off x="0" y="0"/>
            <a:ext cx="12192000" cy="683648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خدای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نجاتم</a:t>
            </a: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جان پناه و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حیاتم</a:t>
            </a: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نورت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روشن کن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تاریکی های راهم</a:t>
            </a:r>
          </a:p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322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CAD4D-0C1D-D649-9315-27964385F614}"/>
              </a:ext>
            </a:extLst>
          </p:cNvPr>
          <p:cNvSpPr/>
          <p:nvPr/>
        </p:nvSpPr>
        <p:spPr>
          <a:xfrm>
            <a:off x="0" y="0"/>
            <a:ext cx="12192000" cy="683648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عیسی خداوند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تو دارم پیوند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تاک حقیقی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استوار و تنومند</a:t>
            </a:r>
          </a:p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9215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CAD4D-0C1D-D649-9315-27964385F614}"/>
              </a:ext>
            </a:extLst>
          </p:cNvPr>
          <p:cNvSpPr/>
          <p:nvPr/>
        </p:nvSpPr>
        <p:spPr>
          <a:xfrm>
            <a:off x="0" y="0"/>
            <a:ext cx="12192000" cy="717459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پرچمت</a:t>
            </a: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عشق است 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فراز من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عشقی که </a:t>
            </a:r>
            <a:r>
              <a:rPr lang="fa-IR" sz="5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بهرم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فدا شد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روی صلیب عیان شد</a:t>
            </a:r>
          </a:p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621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CAD4D-0C1D-D649-9315-27964385F614}"/>
              </a:ext>
            </a:extLst>
          </p:cNvPr>
          <p:cNvSpPr/>
          <p:nvPr/>
        </p:nvSpPr>
        <p:spPr>
          <a:xfrm>
            <a:off x="0" y="0"/>
            <a:ext cx="12192000" cy="717459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پرچمت</a:t>
            </a: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عشق است 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فراز من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عشقی که من را شفا داد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بهرم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خونی </a:t>
            </a:r>
            <a:r>
              <a:rPr lang="fa-IR" sz="5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پربها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داد</a:t>
            </a:r>
          </a:p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598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CAD4D-0C1D-D649-9315-27964385F614}"/>
              </a:ext>
            </a:extLst>
          </p:cNvPr>
          <p:cNvSpPr/>
          <p:nvPr/>
        </p:nvSpPr>
        <p:spPr>
          <a:xfrm>
            <a:off x="0" y="0"/>
            <a:ext cx="12192000" cy="681821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5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قوتی نو از اعلی ده مرا خداوندا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محبت تو را درک کنم من پادشاه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شناخت قلب تو درک عشق و رحم تو</a:t>
            </a:r>
          </a:p>
          <a:p>
            <a:pPr algn="ctr" rtl="1">
              <a:lnSpc>
                <a:spcPct val="150000"/>
              </a:lnSpc>
            </a:pP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وادی ترسی و غم می </a:t>
            </a:r>
            <a:r>
              <a:rPr lang="fa-IR" sz="45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ایستم</a:t>
            </a:r>
            <a:r>
              <a:rPr lang="fa-IR" sz="45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با </a:t>
            </a:r>
            <a:r>
              <a:rPr lang="fa-IR" sz="45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ایمانم</a:t>
            </a:r>
            <a:endParaRPr lang="fa-IR" sz="45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7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515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CAD4D-0C1D-D649-9315-27964385F614}"/>
              </a:ext>
            </a:extLst>
          </p:cNvPr>
          <p:cNvSpPr/>
          <p:nvPr/>
        </p:nvSpPr>
        <p:spPr>
          <a:xfrm>
            <a:off x="0" y="0"/>
            <a:ext cx="12192000" cy="717459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پرچمت</a:t>
            </a: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عشق است 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فراز من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عشقی که </a:t>
            </a:r>
            <a:r>
              <a:rPr lang="fa-IR" sz="5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بهرم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فدا شد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روی صلیب عیان شد</a:t>
            </a:r>
          </a:p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794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CAD4D-0C1D-D649-9315-27964385F614}"/>
              </a:ext>
            </a:extLst>
          </p:cNvPr>
          <p:cNvSpPr/>
          <p:nvPr/>
        </p:nvSpPr>
        <p:spPr>
          <a:xfrm>
            <a:off x="0" y="0"/>
            <a:ext cx="12192000" cy="717459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پرچمت</a:t>
            </a: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عشق است 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فراز من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عشقی که من را شفا داد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بهرم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خونی </a:t>
            </a:r>
            <a:r>
              <a:rPr lang="fa-IR" sz="5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پربها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داد</a:t>
            </a:r>
          </a:p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0193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0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CAD4D-0C1D-D649-9315-27964385F614}"/>
              </a:ext>
            </a:extLst>
          </p:cNvPr>
          <p:cNvSpPr/>
          <p:nvPr/>
        </p:nvSpPr>
        <p:spPr>
          <a:xfrm>
            <a:off x="0" y="0"/>
            <a:ext cx="12192000" cy="683648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خدای دلگرمی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وفادار و امنی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عبورِ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از تنگی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همراهم تو می جنگی</a:t>
            </a:r>
          </a:p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234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CAD4D-0C1D-D649-9315-27964385F614}"/>
              </a:ext>
            </a:extLst>
          </p:cNvPr>
          <p:cNvSpPr/>
          <p:nvPr/>
        </p:nvSpPr>
        <p:spPr>
          <a:xfrm>
            <a:off x="0" y="0"/>
            <a:ext cx="12192000" cy="683648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خدای وفادار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اسمم را به یاد آر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قلبم را بکن گرم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جانم را به وجد آر</a:t>
            </a:r>
          </a:p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4037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CAD4D-0C1D-D649-9315-27964385F614}"/>
              </a:ext>
            </a:extLst>
          </p:cNvPr>
          <p:cNvSpPr/>
          <p:nvPr/>
        </p:nvSpPr>
        <p:spPr>
          <a:xfrm>
            <a:off x="0" y="0"/>
            <a:ext cx="12192000" cy="683648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خدای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نجاتم</a:t>
            </a: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جان پناه و </a:t>
            </a:r>
            <a:r>
              <a:rPr lang="fa-IR" sz="4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حیاتم</a:t>
            </a: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نورت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روشن کن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تاریکی های راهم</a:t>
            </a:r>
          </a:p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417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CAD4D-0C1D-D649-9315-27964385F614}"/>
              </a:ext>
            </a:extLst>
          </p:cNvPr>
          <p:cNvSpPr/>
          <p:nvPr/>
        </p:nvSpPr>
        <p:spPr>
          <a:xfrm>
            <a:off x="0" y="0"/>
            <a:ext cx="12192000" cy="683648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عیسی خداوند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تو دارم پیوند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تاک حقیقی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استوار و تنومند</a:t>
            </a:r>
          </a:p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077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CAD4D-0C1D-D649-9315-27964385F614}"/>
              </a:ext>
            </a:extLst>
          </p:cNvPr>
          <p:cNvSpPr/>
          <p:nvPr/>
        </p:nvSpPr>
        <p:spPr>
          <a:xfrm>
            <a:off x="0" y="0"/>
            <a:ext cx="12192000" cy="717459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پرچمت</a:t>
            </a: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عشق است 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فراز من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عشقی که </a:t>
            </a:r>
            <a:r>
              <a:rPr lang="fa-IR" sz="5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بهرم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فدا شد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روی صلیب عیان شد</a:t>
            </a:r>
          </a:p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155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CAD4D-0C1D-D649-9315-27964385F614}"/>
              </a:ext>
            </a:extLst>
          </p:cNvPr>
          <p:cNvSpPr/>
          <p:nvPr/>
        </p:nvSpPr>
        <p:spPr>
          <a:xfrm>
            <a:off x="0" y="0"/>
            <a:ext cx="12192000" cy="717459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پرچمت</a:t>
            </a: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عشق است 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فراز من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عشقی که من را شفا داد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بهرم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خونی </a:t>
            </a:r>
            <a:r>
              <a:rPr lang="fa-IR" sz="5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پربها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داد</a:t>
            </a:r>
          </a:p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351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CAD4D-0C1D-D649-9315-27964385F614}"/>
              </a:ext>
            </a:extLst>
          </p:cNvPr>
          <p:cNvSpPr/>
          <p:nvPr/>
        </p:nvSpPr>
        <p:spPr>
          <a:xfrm>
            <a:off x="0" y="0"/>
            <a:ext cx="12192000" cy="683648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خدای دلگرمی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وفادار و امنی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عبورِ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از تنگی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همراهم تو می جنگی</a:t>
            </a:r>
          </a:p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916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CAD4D-0C1D-D649-9315-27964385F614}"/>
              </a:ext>
            </a:extLst>
          </p:cNvPr>
          <p:cNvSpPr/>
          <p:nvPr/>
        </p:nvSpPr>
        <p:spPr>
          <a:xfrm>
            <a:off x="0" y="0"/>
            <a:ext cx="12192000" cy="683648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خدای وفادار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اسمم را به یاد آر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قلبم را بکن گرم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جانم را به وجد آر</a:t>
            </a:r>
          </a:p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8917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237</Words>
  <Application>Microsoft Macintosh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2022-03-28T11:41:02Z</dcterms:created>
  <dcterms:modified xsi:type="dcterms:W3CDTF">2022-03-28T11:52:37Z</dcterms:modified>
</cp:coreProperties>
</file>