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3"/>
    <p:restoredTop sz="94687"/>
  </p:normalViewPr>
  <p:slideViewPr>
    <p:cSldViewPr snapToGrid="0" snapToObjects="1">
      <p:cViewPr varScale="1">
        <p:scale>
          <a:sx n="88" d="100"/>
          <a:sy n="88" d="100"/>
        </p:scale>
        <p:origin x="200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07CF-09F6-854B-AD1A-A57F8B9DD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57874-FCB2-034E-8B9A-7348932B3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C185-84A9-1240-8081-14B485A5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41AE-257D-CA4E-A3A8-FCAEB972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C32D-8259-4F40-B93F-D86FF417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500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68F2-23AB-5243-8EC4-317FBAF9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EE4CB-500E-5640-A7BB-7F5B7B737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2E593-46A3-F743-805D-30F7D86B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3DCD6-B307-7D40-87F1-0B9B83F3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E381B-934C-5B49-B77E-F6618A9B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267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0D30E-FFBE-EE40-9D53-4E428D4BE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700E5-79A7-D34E-B803-141902D6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C7C4B-5CEC-4248-BAB2-B735B466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EDE09-8C2F-C046-8F86-0BE5A829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FDD5-81CC-4847-ADD1-0210B4F6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466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ECA6-8DC9-D94A-B0C0-671C6038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455B-B8F3-1642-AE0E-5EB2EA7A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BF2FE-08DB-B84D-95F6-FF3CD9C9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46AA-7EBE-164E-B81E-A738B868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736C-CD49-BB4B-83A2-4C18BDF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4890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0165-3905-E740-B8E7-0EDCB663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22EFD-2269-824B-826E-F9B11AA2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8C775-07AA-3445-B0D3-5EF02280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D455F-82D0-1A4D-A871-F847B84B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D107-6893-0041-AA53-5FF91670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89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0BBF-0F4F-9745-94CF-AD0BCCD0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9EFC6-6E21-4943-83E6-096D9232C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1E0A5-DB4F-534C-9723-DC0F19B6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61F51-EAF7-274A-A8E6-537F63E3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74F34-E9DA-494B-8D4A-ED3D5F51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3C6B-8042-3B42-ABAF-D4D42D39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5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7ED3-4B14-8243-A2E0-CC0869FD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23D57-7E04-2C47-A8B1-0359A63A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3542B-FA77-6146-A92D-8A3828B22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01D0-E174-634B-A741-115D42DA9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5A48F-30F2-9F4D-8C9A-AF804368A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1DFE5-0671-DB42-A793-5D89C39C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A1D75-A978-4D46-8C34-6DAC68D7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77A08-9839-9D45-BBFD-38A193D4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346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B7D8-FF1B-F54F-8107-0A307BD5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BA12C-AFDD-254C-86A3-C8A7EA14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F9032-2720-6346-A5D9-8204AC5A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48644-7AE9-BB4D-B47B-31402BA5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21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ED4CF-A200-944F-A17F-AA3D91BB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FA626-499D-1641-999C-32FF82B1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54FE9-BF76-DD41-8049-C294E653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001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3E89-12C4-F647-AB0E-270C129B1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B4759-0A9C-D946-BD77-8CE8A1304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BB230-8E01-2842-951E-E70F7400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70C28-5DD0-3C47-AB0A-D8DCECD7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2FD9F-EBAF-C94D-B568-99B45258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CB5A6-46C0-F141-A156-03B03F9A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294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09B7-CE78-E441-A4CB-B031862F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BF48B-043C-E849-A13E-805214726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592DE-BAF3-E540-A4EA-899127FE4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EDCEB-395A-9247-B372-308E8E2C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A74BA-DBEB-CF4B-8E57-C18A017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82CAE-A56A-E94C-8476-DD09A272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786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45E9D-D7AA-274F-A865-AAB809F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7794F-DF36-A14B-ADD7-2D8170C00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2F1B-3937-BF43-A0E3-612DE95AD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803E-31D7-B84F-8D2D-45E3FB5544C8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E9694-82B2-3143-8C9F-0E5A0FF96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330B9-E35A-8F4E-9D6B-1D854DFB0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677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83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2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ناله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شنیدی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نجات من از راه تو رسیدی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061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در اوج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دردهایم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دیدی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حیاتی نو تو در قلبم دمیدی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281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فیض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گشت مرهم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گرم توست تاج سر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 و کلام عاشقانه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آیینه‌ی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روز و شب من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43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شب‌ها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بستر خود غرق بودم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اشک ها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ناله‌ی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دل می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184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سرمای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زمستون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زمونه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 خود را به غم ها بسته بودم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422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رسیدی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تازه‌ای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من دمیدی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616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با روغن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سرشتی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عشق و بر قلبم نوشتی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704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فیض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گشت مرهم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گرم توست تاج سر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 و کلام عاشقانه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آیینه‌ی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روز و شب من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341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2022-04-05T11:32:35Z</dcterms:created>
  <dcterms:modified xsi:type="dcterms:W3CDTF">2022-04-05T11:40:05Z</dcterms:modified>
</cp:coreProperties>
</file>