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8"/>
    <p:restoredTop sz="94674"/>
  </p:normalViewPr>
  <p:slideViewPr>
    <p:cSldViewPr snapToGrid="0" snapToObjects="1">
      <p:cViewPr varScale="1">
        <p:scale>
          <a:sx n="99" d="100"/>
          <a:sy n="99" d="100"/>
        </p:scale>
        <p:origin x="19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09C1-039B-4D45-86F7-C3244EB7F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5656D-3CA8-1045-AFEB-6E5D8BDBF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2F611-309B-A94F-9591-86877052C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CE437-F0AB-D644-9229-61EE81F1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7874D-D78B-2149-8672-FC702C55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5820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DEEC-2A7A-E548-B7CE-1E725B604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B7C8F-F3C2-B84B-942A-53F03FD8B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84445-65CF-8740-9EF5-CD855CB58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E722A-6547-2643-AE1E-626DE049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00F13-E24B-D444-B389-0F9F54E6D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5514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9BA969-9FDC-844D-8F44-055912F7F4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916CA5-640E-DC4E-AF64-C2D277A78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F3E72-FD7A-F84D-B0A9-BA3BAC63C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A7756-F862-864E-B7FB-00EAF983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3B26E-6DD4-D842-B031-C42C66B4A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8494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D7F1D-93A7-9A4A-9F22-A6E114BFA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8B3C-326C-0840-B0F6-60AAF8235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7C8A9-AAD7-544F-90E1-644F1712B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B4195-542A-8F4F-A3C2-87DB3397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0413F-AE36-0043-B0A4-E6D64750D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9028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AC793-BDA0-B949-907F-D882F9AB0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6B90D-97BE-F14A-B79D-0D0198EB5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E1F06-08F0-D941-AB47-96B83445C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F1A54-B4CC-704C-9A50-176AFA5F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CE6F8-72C0-F64A-BF12-54FD2CE4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24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7109F-4106-7C47-811F-422B625FA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3304C-34B1-6F41-938E-4F4658BCA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EC07F-A541-D444-8B21-31CB40E2D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772CB-98EA-7D4E-9549-914A7364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2582B-AD4A-AC4E-ADA8-7D85D22D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E239D-15E0-E140-9AC1-278782B3C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060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1441-7AC9-864B-8FFE-8DFF41DD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B934A-AFCF-4D4A-8C80-45BFA94D3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8C57C-182E-304F-9941-2E9793DDB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296E61-C289-AB46-A4F9-997989C54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933507-58FB-7D4B-BA06-7ABDBD47A1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4027AE-05F0-4E4E-931F-14C60C81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D773D4-21A9-2B4D-AC3D-244282681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74469A-F09A-7B4B-953B-4F4E28208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9260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319C-C317-9D4A-9F6A-6511D1D9D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11DCB9-CE63-3F4C-B88D-5C9A5C48B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4E455-358F-6B4C-A076-8E5888F0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97A49D-666F-4040-9641-80EFA9FE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8325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4F8666-B672-CE41-85D9-0F3E7550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F60DCA-109C-BF4F-BED4-85B351520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D2F649-602D-2540-86E3-AABA3844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011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5EAA7-FE87-E24B-BB3C-547D3C15E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35919-F150-F24E-A0E3-ECD436F39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02873-E032-D147-A976-5F58B6B8E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F3705-ED6E-0344-9FB7-8FBEF701F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64025-CC0E-DD4D-853F-C5D960531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F8A7E-6C24-E943-A12D-00F75A50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50672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2B290-E2FF-A941-B3D3-30AC239DC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7D8601-5EC9-C249-9CEB-A6BCB312CD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9F56A-D5B1-2D47-8D95-CFDE1D644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32B51-990C-134D-A308-EF2CEBF4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2F2371-7343-F24C-8574-EF1EECDD2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80F7A-7FD7-D040-B12B-E3633A9FA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2996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D60355-BCC7-FB4B-8A45-F8EE1E862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1CF8F-3A35-2C4F-9287-2037BA9A7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0E167-EAB7-4248-A514-479D515CB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42789-B236-2A45-9C92-C5EF92EE1C6B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428EF-33F2-3B4C-8D96-976C142E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34AD1-050B-6C4D-947F-67A821F34F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68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286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73462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وقتی که غمگین بودم 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درون دردها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اشکهای من جاری می شد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تک و تنها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47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75924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بودی مهر و به قلب من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رسوندی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محبتت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این تو بودی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26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69271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آزادم کردی مرا ، این تو بودی )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5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73462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امید تازه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تو بودن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راه و راستی منی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آه ای خداوند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75924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دونی حیات من فقط تو هستی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آشیانه‌ی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فقط تو هستی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04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69271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تو محبوب جان من ، فقط تو هستی )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19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205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78</Words>
  <Application>Microsoft Macintosh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2022-04-06T09:25:41Z</dcterms:created>
  <dcterms:modified xsi:type="dcterms:W3CDTF">2022-04-06T09:30:35Z</dcterms:modified>
</cp:coreProperties>
</file>