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1A2C5-76E2-457D-AEC4-CBF715C7E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632A5-FBBD-4D89-8A18-D80E4CF9C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DCCAC-91A8-484C-A1AE-359CCC0FD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D8E2-B1ED-4DFB-8EE0-EBC3748E1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D9014-811A-4AEC-88BF-15C0AEBE4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58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EA301-19DA-4947-B5A0-81D1148F9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CB567-C732-46F1-B692-17B86823A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313DF-FB18-48B0-9173-97F13D73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FD62A-C8AD-4376-A6B2-0522D2D6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B8765-829C-40C6-BF9C-1932B7442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62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4DECC7-114C-4D6F-B92F-A2FE14908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BEFA4-ABBD-4585-B646-E555824AC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4E576-37C1-4642-AA93-E250F51B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97574-12AB-4A06-A3FE-9F8FE2E3E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8B93B-166E-4B73-9EAB-FC93007F6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42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58F77-5D51-4C15-91A6-35A97881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38823-FAB3-40D6-B834-F48C2E939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77919-E223-4C18-8236-158DDBE27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66503-E9DF-42E9-A739-80BCA569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6895B-AEFF-45D7-95E9-10D2E38C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10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F5080-A84B-4128-8359-B3C37034E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23F31-495F-4922-BE26-9F9124C8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1AEF1-D8F5-494A-9B47-98A30D25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1E4F8-8456-40F9-828A-C536E19C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E35C3-F23E-4ECD-B1D3-C00E1459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62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97571-DC10-4E9F-969E-CE61DAFF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4F26D-4BD6-4AAC-90BA-8E9109A8E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BC404-C8EC-4F29-A261-FD3E12B68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9E760-3723-4871-A662-0066094F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5F460-EB69-4076-8DD7-21D877C67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FEADC-6509-4DB8-834A-0F755336B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5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C55AC-14B6-4164-BE3D-BF9B55AC1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D03BF-4BCA-4AEE-B97E-D3EE4DDEF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F71C9-3B0B-4EF0-8759-0A83168E5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1BD4D8-9FD4-43EA-B4B1-552EB6134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BEB599-3540-4412-9E40-03EE121C9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A5B8C-7CB4-4741-B8DC-70DD70082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4B4CC8-142D-479D-A47D-4371B412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736D3-CAD4-4153-8C28-482F6D37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77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A1D6A-9031-4366-A132-92AA719A2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C1222-7B3A-4F59-B3FD-12B2665C0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03C1A6-6412-47B4-9D07-FAF2D119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09C7B-1113-404B-8563-FC8F5EE44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47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E902AA-BCCE-4AFF-82E8-E9A29F1AE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29D7FA-0826-4270-A88C-0AD5640F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3E77F-2539-487A-9127-26DF896E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2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9678-D418-4DF9-958F-7F43AD67D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65637-A26A-4D2A-834A-40195653B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0E03B-3C4F-4BD0-B33B-9BF658E9E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4F4E8-BB81-40F8-8157-798A3C944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16B5C-950A-48FC-9A3C-55926214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5AE9F-B02F-450D-9A62-D3915B895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76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6458-444D-4028-B37B-9A842B501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BF2DDD-33D9-4405-B12B-0CD3F78DD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86260-315B-4AAF-B811-9C63CDF83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8C7D0-C10C-487E-B969-013A11CD5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499EC-D95A-402F-875D-FA9968C9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B76F3-41F6-4BFC-B8BE-B484543C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27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06267D-305B-4C6C-8DD8-559E9455C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B688C-C9BA-4522-8DBD-33B1FFA88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6D4F7-825E-4756-B8C9-574B0BE01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50F39-7B2A-4082-A2D1-8257C8B7BF05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AD7C3-F5CA-47B7-B75E-762DDF1A3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FF3E2-6150-483D-BBA7-4872F64E4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9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05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69961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US" sz="2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سخن  بگو ای  خداوند</a:t>
            </a:r>
          </a:p>
          <a:p>
            <a:pPr algn="r" rtl="1">
              <a:lnSpc>
                <a:spcPct val="150000"/>
              </a:lnSpc>
            </a:pPr>
            <a:r>
              <a:rPr lang="en-US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 با ایمان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آیم </a:t>
            </a:r>
            <a:endParaRPr lang="en-GB" sz="46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سخن  بگو  با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فرزندت</a:t>
            </a:r>
            <a:endParaRPr lang="fa-IR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ملاقاتم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کن  ای  پدر</a:t>
            </a:r>
            <a:endParaRPr lang="en-US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sz="46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endParaRPr lang="en-GB" sz="46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938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690759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سخن  بگو آه </a:t>
            </a: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</a:t>
            </a: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قـدوس</a:t>
            </a:r>
            <a:endParaRPr lang="fa-IR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حضورت</a:t>
            </a: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نمایان کن </a:t>
            </a:r>
            <a:endParaRPr lang="en-GB" sz="46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سخن  بگو با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خادمت</a:t>
            </a:r>
            <a:endParaRPr lang="fa-IR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 از  روح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لبریزم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کن</a:t>
            </a:r>
            <a:endParaRPr lang="en-US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6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سخن بگو</a:t>
            </a:r>
            <a:endParaRPr lang="en-US" sz="46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sz="46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588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7085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رویت  را  می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طلبم</a:t>
            </a:r>
            <a:endParaRPr lang="fa-IR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مسحـت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را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خواهانم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endParaRPr lang="en-GB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اراده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در آسمان</a:t>
            </a:r>
          </a:p>
          <a:p>
            <a:pPr algn="r" rtl="1">
              <a:lnSpc>
                <a:spcPct val="150000"/>
              </a:lnSpc>
            </a:pP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بگذار در من انجام  شود</a:t>
            </a:r>
            <a:endParaRPr lang="en-US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GB" sz="60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071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68378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قـلـب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و جان  و  روحم</a:t>
            </a:r>
          </a:p>
          <a:p>
            <a:pPr algn="r" rtl="1">
              <a:lnSpc>
                <a:spcPct val="150000"/>
              </a:lnSpc>
            </a:pP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مـشـتاق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حـضورتم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endParaRPr lang="en-GB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هادی  و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رهـبرم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باش</a:t>
            </a:r>
          </a:p>
          <a:p>
            <a:pPr algn="r" rtl="1">
              <a:lnSpc>
                <a:spcPct val="150000"/>
              </a:lnSpc>
            </a:pP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      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بهـر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خـدمت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</a:t>
            </a:r>
            <a:r>
              <a:rPr lang="en-US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بـفـرست</a:t>
            </a:r>
            <a:r>
              <a:rPr lang="fa-IR" sz="4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US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en-US" sz="4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GB" sz="54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267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69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90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2020-10-13T12:13:18Z</dcterms:created>
  <dcterms:modified xsi:type="dcterms:W3CDTF">2022-03-25T12:08:27Z</dcterms:modified>
</cp:coreProperties>
</file>